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954838" cy="9309100"/>
  <p:embeddedFontLst>
    <p:embeddedFont>
      <p:font typeface="EB Garamond" panose="00000500000000000000"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32">
          <p15:clr>
            <a:srgbClr val="A4A3A4"/>
          </p15:clr>
        </p15:guide>
        <p15:guide id="2" pos="219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32"/>
        <p:guide pos="219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13075" cy="465138"/>
          </a:xfrm>
          <a:prstGeom prst="rect">
            <a:avLst/>
          </a:prstGeom>
          <a:noFill/>
          <a:ln>
            <a:noFill/>
          </a:ln>
        </p:spPr>
        <p:txBody>
          <a:bodyPr spcFirstLastPara="1" wrap="square" lIns="92925" tIns="46450" rIns="92925" bIns="4645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40175" y="0"/>
            <a:ext cx="3013075" cy="465138"/>
          </a:xfrm>
          <a:prstGeom prst="rect">
            <a:avLst/>
          </a:prstGeom>
          <a:noFill/>
          <a:ln>
            <a:noFill/>
          </a:ln>
        </p:spPr>
        <p:txBody>
          <a:bodyPr spcFirstLastPara="1" wrap="square" lIns="92925" tIns="46450" rIns="92925" bIns="4645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325" y="4421188"/>
            <a:ext cx="5564188" cy="4189412"/>
          </a:xfrm>
          <a:prstGeom prst="rect">
            <a:avLst/>
          </a:prstGeom>
          <a:noFill/>
          <a:ln>
            <a:noFill/>
          </a:ln>
        </p:spPr>
        <p:txBody>
          <a:bodyPr spcFirstLastPara="1" wrap="square" lIns="92925" tIns="46450" rIns="92925" bIns="4645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375"/>
            <a:ext cx="3013075" cy="465138"/>
          </a:xfrm>
          <a:prstGeom prst="rect">
            <a:avLst/>
          </a:prstGeom>
          <a:noFill/>
          <a:ln>
            <a:noFill/>
          </a:ln>
        </p:spPr>
        <p:txBody>
          <a:bodyPr spcFirstLastPara="1" wrap="square" lIns="92925" tIns="46450" rIns="92925" bIns="4645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40175" y="8842375"/>
            <a:ext cx="3013075" cy="465138"/>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3" name="Google Shape;133;p1:notes"/>
          <p:cNvSpPr txBox="1">
            <a:spLocks noGrp="1"/>
          </p:cNvSpPr>
          <p:nvPr>
            <p:ph type="body" idx="1"/>
          </p:nvPr>
        </p:nvSpPr>
        <p:spPr>
          <a:xfrm>
            <a:off x="695325" y="4421188"/>
            <a:ext cx="5564188" cy="4189412"/>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1:notes"/>
          <p:cNvSpPr txBox="1">
            <a:spLocks noGrp="1"/>
          </p:cNvSpPr>
          <p:nvPr>
            <p:ph type="sldNum" idx="12"/>
          </p:nvPr>
        </p:nvSpPr>
        <p:spPr>
          <a:xfrm>
            <a:off x="3940175" y="8842375"/>
            <a:ext cx="3013075" cy="465138"/>
          </a:xfrm>
          <a:prstGeom prst="rect">
            <a:avLst/>
          </a:prstGeom>
          <a:noFill/>
          <a:ln>
            <a:noFill/>
          </a:ln>
        </p:spPr>
        <p:txBody>
          <a:bodyPr spcFirstLastPara="1" wrap="square" lIns="92925" tIns="46450" rIns="92925" bIns="46450" anchor="b" anchorCtr="0">
            <a:noAutofit/>
          </a:bodyPr>
          <a:lstStyle/>
          <a:p>
            <a:pPr marL="0" marR="0" lvl="0" indent="0" algn="r" rtl="0">
              <a:lnSpc>
                <a:spcPct val="100000"/>
              </a:lnSpc>
              <a:spcBef>
                <a:spcPts val="0"/>
              </a:spcBef>
              <a:spcAft>
                <a:spcPts val="0"/>
              </a:spcAft>
              <a:buSzPts val="1200"/>
              <a:buNone/>
            </a:pPr>
            <a:fld id="{00000000-1234-1234-1234-123412341234}" type="slidenum">
              <a:rPr lang="en-I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
        <p:nvSpPr>
          <p:cNvPr id="135" name="Google Shape;135;p1:notes"/>
          <p:cNvSpPr txBox="1">
            <a:spLocks noGrp="1"/>
          </p:cNvSpPr>
          <p:nvPr>
            <p:ph type="dt" idx="10"/>
          </p:nvPr>
        </p:nvSpPr>
        <p:spPr>
          <a:xfrm>
            <a:off x="3940175" y="0"/>
            <a:ext cx="3013075" cy="465138"/>
          </a:xfrm>
          <a:prstGeom prst="rect">
            <a:avLst/>
          </a:prstGeom>
          <a:noFill/>
          <a:ln>
            <a:noFill/>
          </a:ln>
        </p:spPr>
        <p:txBody>
          <a:bodyPr spcFirstLastPara="1" wrap="square" lIns="92925" tIns="46450" rIns="92925" bIns="46450" anchor="t" anchorCtr="0">
            <a:noAutofit/>
          </a:bodyPr>
          <a:lstStyle/>
          <a:p>
            <a:pPr marL="0" lvl="0" indent="0" algn="r"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d1e2ce14bb_0_3:notes"/>
          <p:cNvSpPr>
            <a:spLocks noGrp="1" noRot="1" noChangeAspect="1"/>
          </p:cNvSpPr>
          <p:nvPr>
            <p:ph type="sldImg" idx="2"/>
          </p:nvPr>
        </p:nvSpPr>
        <p:spPr>
          <a:xfrm>
            <a:off x="1150938" y="698500"/>
            <a:ext cx="4653000" cy="3490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d1e2ce14bb_0_3:notes"/>
          <p:cNvSpPr txBox="1">
            <a:spLocks noGrp="1"/>
          </p:cNvSpPr>
          <p:nvPr>
            <p:ph type="body" idx="1"/>
          </p:nvPr>
        </p:nvSpPr>
        <p:spPr>
          <a:xfrm>
            <a:off x="695325" y="4421188"/>
            <a:ext cx="5564100" cy="4189500"/>
          </a:xfrm>
          <a:prstGeom prst="rect">
            <a:avLst/>
          </a:prstGeom>
        </p:spPr>
        <p:txBody>
          <a:bodyPr spcFirstLastPara="1" wrap="square" lIns="92925" tIns="46450" rIns="92925" bIns="46450" anchor="t" anchorCtr="0">
            <a:noAutofit/>
          </a:bodyPr>
          <a:lstStyle/>
          <a:p>
            <a:pPr marL="0" lvl="0" indent="0" algn="l" rtl="0">
              <a:spcBef>
                <a:spcPts val="360"/>
              </a:spcBef>
              <a:spcAft>
                <a:spcPts val="0"/>
              </a:spcAft>
              <a:buNone/>
            </a:pPr>
            <a:endParaRPr/>
          </a:p>
        </p:txBody>
      </p:sp>
      <p:sp>
        <p:nvSpPr>
          <p:cNvPr id="222" name="Google Shape;222;g2d1e2ce14bb_0_3:notes"/>
          <p:cNvSpPr txBox="1">
            <a:spLocks noGrp="1"/>
          </p:cNvSpPr>
          <p:nvPr>
            <p:ph type="sldNum" idx="12"/>
          </p:nvPr>
        </p:nvSpPr>
        <p:spPr>
          <a:xfrm>
            <a:off x="3940175" y="8842375"/>
            <a:ext cx="3013200" cy="465000"/>
          </a:xfrm>
          <a:prstGeom prst="rect">
            <a:avLst/>
          </a:prstGeom>
        </p:spPr>
        <p:txBody>
          <a:bodyPr spcFirstLastPara="1" wrap="square" lIns="92925" tIns="46450" rIns="92925" bIns="4645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231" name="Google Shape;231;p10: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240" name="Google Shape;240;p11: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2: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251" name="Google Shape;251;p12:notes"/>
          <p:cNvSpPr txBox="1">
            <a:spLocks noGrp="1"/>
          </p:cNvSpPr>
          <p:nvPr>
            <p:ph type="sldNum" idx="12"/>
          </p:nvPr>
        </p:nvSpPr>
        <p:spPr>
          <a:xfrm>
            <a:off x="3940175" y="8842375"/>
            <a:ext cx="30132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3: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261" name="Google Shape;261;p13:notes"/>
          <p:cNvSpPr txBox="1">
            <a:spLocks noGrp="1"/>
          </p:cNvSpPr>
          <p:nvPr>
            <p:ph type="sldNum" idx="12"/>
          </p:nvPr>
        </p:nvSpPr>
        <p:spPr>
          <a:xfrm>
            <a:off x="3940175" y="8842375"/>
            <a:ext cx="30132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703be7b7e3_0_0:notes"/>
          <p:cNvSpPr>
            <a:spLocks noGrp="1" noRot="1" noChangeAspect="1"/>
          </p:cNvSpPr>
          <p:nvPr>
            <p:ph type="sldImg" idx="2"/>
          </p:nvPr>
        </p:nvSpPr>
        <p:spPr>
          <a:xfrm>
            <a:off x="1150938" y="698500"/>
            <a:ext cx="4653000" cy="3490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703be7b7e3_0_0:notes"/>
          <p:cNvSpPr txBox="1">
            <a:spLocks noGrp="1"/>
          </p:cNvSpPr>
          <p:nvPr>
            <p:ph type="body" idx="1"/>
          </p:nvPr>
        </p:nvSpPr>
        <p:spPr>
          <a:xfrm>
            <a:off x="695325" y="4421188"/>
            <a:ext cx="5564100" cy="4189500"/>
          </a:xfrm>
          <a:prstGeom prst="rect">
            <a:avLst/>
          </a:prstGeom>
        </p:spPr>
        <p:txBody>
          <a:bodyPr spcFirstLastPara="1" wrap="square" lIns="92925" tIns="46450" rIns="92925" bIns="46450" anchor="t" anchorCtr="0">
            <a:noAutofit/>
          </a:bodyPr>
          <a:lstStyle/>
          <a:p>
            <a:pPr marL="0" lvl="0" indent="0" algn="l" rtl="0">
              <a:spcBef>
                <a:spcPts val="360"/>
              </a:spcBef>
              <a:spcAft>
                <a:spcPts val="0"/>
              </a:spcAft>
              <a:buNone/>
            </a:pPr>
            <a:endParaRPr/>
          </a:p>
        </p:txBody>
      </p:sp>
      <p:sp>
        <p:nvSpPr>
          <p:cNvPr id="273" name="Google Shape;273;g2703be7b7e3_0_0:notes"/>
          <p:cNvSpPr txBox="1">
            <a:spLocks noGrp="1"/>
          </p:cNvSpPr>
          <p:nvPr>
            <p:ph type="sldNum" idx="12"/>
          </p:nvPr>
        </p:nvSpPr>
        <p:spPr>
          <a:xfrm>
            <a:off x="3940175" y="8842375"/>
            <a:ext cx="3013200" cy="465000"/>
          </a:xfrm>
          <a:prstGeom prst="rect">
            <a:avLst/>
          </a:prstGeom>
        </p:spPr>
        <p:txBody>
          <a:bodyPr spcFirstLastPara="1" wrap="square" lIns="92925" tIns="46450" rIns="92925" bIns="4645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703be7b7e3_0_11:notes"/>
          <p:cNvSpPr>
            <a:spLocks noGrp="1" noRot="1" noChangeAspect="1"/>
          </p:cNvSpPr>
          <p:nvPr>
            <p:ph type="sldImg" idx="2"/>
          </p:nvPr>
        </p:nvSpPr>
        <p:spPr>
          <a:xfrm>
            <a:off x="1150938" y="698500"/>
            <a:ext cx="4653000" cy="3490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703be7b7e3_0_11:notes"/>
          <p:cNvSpPr txBox="1">
            <a:spLocks noGrp="1"/>
          </p:cNvSpPr>
          <p:nvPr>
            <p:ph type="body" idx="1"/>
          </p:nvPr>
        </p:nvSpPr>
        <p:spPr>
          <a:xfrm>
            <a:off x="695325" y="4421188"/>
            <a:ext cx="5564100" cy="4189500"/>
          </a:xfrm>
          <a:prstGeom prst="rect">
            <a:avLst/>
          </a:prstGeom>
        </p:spPr>
        <p:txBody>
          <a:bodyPr spcFirstLastPara="1" wrap="square" lIns="92925" tIns="46450" rIns="92925" bIns="46450" anchor="t" anchorCtr="0">
            <a:noAutofit/>
          </a:bodyPr>
          <a:lstStyle/>
          <a:p>
            <a:pPr marL="0" lvl="0" indent="0" algn="l" rtl="0">
              <a:spcBef>
                <a:spcPts val="360"/>
              </a:spcBef>
              <a:spcAft>
                <a:spcPts val="0"/>
              </a:spcAft>
              <a:buNone/>
            </a:pPr>
            <a:endParaRPr/>
          </a:p>
        </p:txBody>
      </p:sp>
      <p:sp>
        <p:nvSpPr>
          <p:cNvPr id="285" name="Google Shape;285;g2703be7b7e3_0_11:notes"/>
          <p:cNvSpPr txBox="1">
            <a:spLocks noGrp="1"/>
          </p:cNvSpPr>
          <p:nvPr>
            <p:ph type="sldNum" idx="12"/>
          </p:nvPr>
        </p:nvSpPr>
        <p:spPr>
          <a:xfrm>
            <a:off x="3940175" y="8842375"/>
            <a:ext cx="3013200" cy="465000"/>
          </a:xfrm>
          <a:prstGeom prst="rect">
            <a:avLst/>
          </a:prstGeom>
        </p:spPr>
        <p:txBody>
          <a:bodyPr spcFirstLastPara="1" wrap="square" lIns="92925" tIns="46450" rIns="92925" bIns="4645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d1f6bfbb7d_2_1:notes"/>
          <p:cNvSpPr>
            <a:spLocks noGrp="1" noRot="1" noChangeAspect="1"/>
          </p:cNvSpPr>
          <p:nvPr>
            <p:ph type="sldImg" idx="2"/>
          </p:nvPr>
        </p:nvSpPr>
        <p:spPr>
          <a:xfrm>
            <a:off x="1150938" y="698500"/>
            <a:ext cx="4653000" cy="3490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2d1f6bfbb7d_2_1: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295" name="Google Shape;295;g2d1f6bfbb7d_2_1:notes"/>
          <p:cNvSpPr txBox="1">
            <a:spLocks noGrp="1"/>
          </p:cNvSpPr>
          <p:nvPr>
            <p:ph type="sldNum" idx="12"/>
          </p:nvPr>
        </p:nvSpPr>
        <p:spPr>
          <a:xfrm>
            <a:off x="3940175" y="8842375"/>
            <a:ext cx="30132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d1f6bfbb7d_2_16:notes"/>
          <p:cNvSpPr>
            <a:spLocks noGrp="1" noRot="1" noChangeAspect="1"/>
          </p:cNvSpPr>
          <p:nvPr>
            <p:ph type="sldImg" idx="2"/>
          </p:nvPr>
        </p:nvSpPr>
        <p:spPr>
          <a:xfrm>
            <a:off x="1150938" y="698500"/>
            <a:ext cx="4653000" cy="3490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2d1f6bfbb7d_2_16: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305" name="Google Shape;305;g2d1f6bfbb7d_2_16:notes"/>
          <p:cNvSpPr txBox="1">
            <a:spLocks noGrp="1"/>
          </p:cNvSpPr>
          <p:nvPr>
            <p:ph type="sldNum" idx="12"/>
          </p:nvPr>
        </p:nvSpPr>
        <p:spPr>
          <a:xfrm>
            <a:off x="3940175" y="8842375"/>
            <a:ext cx="30132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703be7b7e3_0_32:notes"/>
          <p:cNvSpPr>
            <a:spLocks noGrp="1" noRot="1" noChangeAspect="1"/>
          </p:cNvSpPr>
          <p:nvPr>
            <p:ph type="sldImg" idx="2"/>
          </p:nvPr>
        </p:nvSpPr>
        <p:spPr>
          <a:xfrm>
            <a:off x="1150938" y="698500"/>
            <a:ext cx="4653000" cy="3490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703be7b7e3_0_32:notes"/>
          <p:cNvSpPr txBox="1">
            <a:spLocks noGrp="1"/>
          </p:cNvSpPr>
          <p:nvPr>
            <p:ph type="body" idx="1"/>
          </p:nvPr>
        </p:nvSpPr>
        <p:spPr>
          <a:xfrm>
            <a:off x="695325" y="4421188"/>
            <a:ext cx="5564100" cy="4189500"/>
          </a:xfrm>
          <a:prstGeom prst="rect">
            <a:avLst/>
          </a:prstGeom>
        </p:spPr>
        <p:txBody>
          <a:bodyPr spcFirstLastPara="1" wrap="square" lIns="92925" tIns="46450" rIns="92925" bIns="46450" anchor="t" anchorCtr="0">
            <a:noAutofit/>
          </a:bodyPr>
          <a:lstStyle/>
          <a:p>
            <a:pPr marL="0" lvl="0" indent="0" algn="l" rtl="0">
              <a:spcBef>
                <a:spcPts val="360"/>
              </a:spcBef>
              <a:spcAft>
                <a:spcPts val="0"/>
              </a:spcAft>
              <a:buNone/>
            </a:pPr>
            <a:endParaRPr/>
          </a:p>
        </p:txBody>
      </p:sp>
      <p:sp>
        <p:nvSpPr>
          <p:cNvPr id="317" name="Google Shape;317;g2703be7b7e3_0_32:notes"/>
          <p:cNvSpPr txBox="1">
            <a:spLocks noGrp="1"/>
          </p:cNvSpPr>
          <p:nvPr>
            <p:ph type="sldNum" idx="12"/>
          </p:nvPr>
        </p:nvSpPr>
        <p:spPr>
          <a:xfrm>
            <a:off x="3940175" y="8842375"/>
            <a:ext cx="3013200" cy="465000"/>
          </a:xfrm>
          <a:prstGeom prst="rect">
            <a:avLst/>
          </a:prstGeom>
        </p:spPr>
        <p:txBody>
          <a:bodyPr spcFirstLastPara="1" wrap="square" lIns="92925" tIns="46450" rIns="92925" bIns="4645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145" name="Google Shape;145;p2:notes"/>
          <p:cNvSpPr>
            <a:spLocks noGrp="1" noRot="1" noChangeAspect="1"/>
          </p:cNvSpPr>
          <p:nvPr>
            <p:ph type="sldImg" idx="2"/>
          </p:nvPr>
        </p:nvSpPr>
        <p:spPr>
          <a:xfrm>
            <a:off x="1150938" y="698500"/>
            <a:ext cx="4653000" cy="3490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4: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325" name="Google Shape;325;p14: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695325" y="4421188"/>
            <a:ext cx="5564188" cy="4189412"/>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335" name="Google Shape;335;p15: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154" name="Google Shape;154;p3:notes"/>
          <p:cNvSpPr>
            <a:spLocks noGrp="1" noRot="1" noChangeAspect="1"/>
          </p:cNvSpPr>
          <p:nvPr>
            <p:ph type="sldImg" idx="2"/>
          </p:nvPr>
        </p:nvSpPr>
        <p:spPr>
          <a:xfrm>
            <a:off x="1150938" y="698500"/>
            <a:ext cx="4653000" cy="3490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165" name="Google Shape;165;p4:notes"/>
          <p:cNvSpPr>
            <a:spLocks noGrp="1" noRot="1" noChangeAspect="1"/>
          </p:cNvSpPr>
          <p:nvPr>
            <p:ph type="sldImg" idx="2"/>
          </p:nvPr>
        </p:nvSpPr>
        <p:spPr>
          <a:xfrm>
            <a:off x="1150938" y="698500"/>
            <a:ext cx="4653000" cy="3490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175" name="Google Shape;175;p5: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184" name="Google Shape;184;p6: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7: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194" name="Google Shape;194;p7:notes"/>
          <p:cNvSpPr txBox="1">
            <a:spLocks noGrp="1"/>
          </p:cNvSpPr>
          <p:nvPr>
            <p:ph type="sldNum" idx="12"/>
          </p:nvPr>
        </p:nvSpPr>
        <p:spPr>
          <a:xfrm>
            <a:off x="3940175" y="8842375"/>
            <a:ext cx="30132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I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8:notes"/>
          <p:cNvSpPr txBox="1">
            <a:spLocks noGrp="1"/>
          </p:cNvSpPr>
          <p:nvPr>
            <p:ph type="body" idx="1"/>
          </p:nvPr>
        </p:nvSpPr>
        <p:spPr>
          <a:xfrm>
            <a:off x="695325" y="4421188"/>
            <a:ext cx="5564100" cy="4189500"/>
          </a:xfrm>
          <a:prstGeom prst="rect">
            <a:avLst/>
          </a:prstGeom>
          <a:noFill/>
          <a:ln>
            <a:noFill/>
          </a:ln>
        </p:spPr>
        <p:txBody>
          <a:bodyPr spcFirstLastPara="1" wrap="square" lIns="92925" tIns="46450" rIns="92925" bIns="46450" anchor="t" anchorCtr="0">
            <a:noAutofit/>
          </a:bodyPr>
          <a:lstStyle/>
          <a:p>
            <a:pPr marL="0" lvl="0" indent="0" algn="l" rtl="0">
              <a:lnSpc>
                <a:spcPct val="100000"/>
              </a:lnSpc>
              <a:spcBef>
                <a:spcPts val="360"/>
              </a:spcBef>
              <a:spcAft>
                <a:spcPts val="0"/>
              </a:spcAft>
              <a:buSzPts val="1400"/>
              <a:buNone/>
            </a:pPr>
            <a:endParaRPr/>
          </a:p>
        </p:txBody>
      </p:sp>
      <p:sp>
        <p:nvSpPr>
          <p:cNvPr id="204" name="Google Shape;204;p8:notes"/>
          <p:cNvSpPr txBox="1">
            <a:spLocks noGrp="1"/>
          </p:cNvSpPr>
          <p:nvPr>
            <p:ph type="sldNum" idx="12"/>
          </p:nvPr>
        </p:nvSpPr>
        <p:spPr>
          <a:xfrm>
            <a:off x="3940175" y="8842375"/>
            <a:ext cx="3013200" cy="465000"/>
          </a:xfrm>
          <a:prstGeom prst="rect">
            <a:avLst/>
          </a:prstGeom>
          <a:noFill/>
          <a:ln>
            <a:noFill/>
          </a:ln>
        </p:spPr>
        <p:txBody>
          <a:bodyPr spcFirstLastPara="1" wrap="square" lIns="92925" tIns="46450" rIns="92925" bIns="46450" anchor="b" anchorCtr="0">
            <a:noAutofit/>
          </a:bodyPr>
          <a:lstStyle/>
          <a:p>
            <a:pPr marL="0" lvl="0" indent="0" algn="r" rtl="0">
              <a:lnSpc>
                <a:spcPct val="100000"/>
              </a:lnSpc>
              <a:spcBef>
                <a:spcPts val="0"/>
              </a:spcBef>
              <a:spcAft>
                <a:spcPts val="0"/>
              </a:spcAft>
              <a:buSzPts val="1400"/>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9:notes"/>
          <p:cNvSpPr txBox="1">
            <a:spLocks noGrp="1"/>
          </p:cNvSpPr>
          <p:nvPr>
            <p:ph type="body" idx="1"/>
          </p:nvPr>
        </p:nvSpPr>
        <p:spPr>
          <a:xfrm>
            <a:off x="695325" y="4421188"/>
            <a:ext cx="5564188" cy="4189412"/>
          </a:xfrm>
          <a:prstGeom prst="rect">
            <a:avLst/>
          </a:prstGeom>
        </p:spPr>
        <p:txBody>
          <a:bodyPr spcFirstLastPara="1" wrap="square" lIns="92925" tIns="46450" rIns="92925" bIns="46450" anchor="t" anchorCtr="0">
            <a:noAutofit/>
          </a:bodyPr>
          <a:lstStyle/>
          <a:p>
            <a:pPr marL="0" lvl="0" indent="0" algn="l" rtl="0">
              <a:spcBef>
                <a:spcPts val="360"/>
              </a:spcBef>
              <a:spcAft>
                <a:spcPts val="0"/>
              </a:spcAft>
              <a:buNone/>
            </a:pPr>
            <a:endParaRPr/>
          </a:p>
        </p:txBody>
      </p:sp>
      <p:sp>
        <p:nvSpPr>
          <p:cNvPr id="213" name="Google Shape;213;p9:notes"/>
          <p:cNvSpPr>
            <a:spLocks noGrp="1" noRot="1" noChangeAspect="1"/>
          </p:cNvSpPr>
          <p:nvPr>
            <p:ph type="sldImg" idx="2"/>
          </p:nvPr>
        </p:nvSpPr>
        <p:spPr>
          <a:xfrm>
            <a:off x="1150938" y="698500"/>
            <a:ext cx="4652962" cy="34909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2"/>
          <p:cNvSpPr>
            <a:spLocks noGrp="1"/>
          </p:cNvSpPr>
          <p:nvPr>
            <p:ph type="pic" idx="2"/>
          </p:nvPr>
        </p:nvSpPr>
        <p:spPr>
          <a:xfrm>
            <a:off x="3023468" y="2744787"/>
            <a:ext cx="3097064" cy="1368425"/>
          </a:xfrm>
          <a:prstGeom prst="rect">
            <a:avLst/>
          </a:prstGeom>
          <a:noFill/>
          <a:ln>
            <a:noFill/>
          </a:ln>
        </p:spPr>
      </p:sp>
      <p:sp>
        <p:nvSpPr>
          <p:cNvPr id="16" name="Google Shape;16;p2"/>
          <p:cNvSpPr txBox="1">
            <a:spLocks noGrp="1"/>
          </p:cNvSpPr>
          <p:nvPr>
            <p:ph type="body" idx="1"/>
          </p:nvPr>
        </p:nvSpPr>
        <p:spPr>
          <a:xfrm>
            <a:off x="1988764" y="4221087"/>
            <a:ext cx="5166472" cy="576823"/>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480"/>
              </a:spcBef>
              <a:spcAft>
                <a:spcPts val="0"/>
              </a:spcAft>
              <a:buClr>
                <a:srgbClr val="3F3F3F"/>
              </a:buClr>
              <a:buSzPts val="2400"/>
              <a:buNone/>
              <a:defRPr sz="2400" b="1" i="0">
                <a:solidFill>
                  <a:srgbClr val="3F3F3F"/>
                </a:solidFill>
                <a:latin typeface="Arial"/>
                <a:ea typeface="Arial"/>
                <a:cs typeface="Arial"/>
                <a:sym typeface="Arial"/>
              </a:defRPr>
            </a:lvl1pPr>
            <a:lvl2pPr marL="914400" lvl="1" indent="-228600" algn="ctr">
              <a:lnSpc>
                <a:spcPct val="100000"/>
              </a:lnSpc>
              <a:spcBef>
                <a:spcPts val="400"/>
              </a:spcBef>
              <a:spcAft>
                <a:spcPts val="0"/>
              </a:spcAft>
              <a:buClr>
                <a:schemeClr val="dk1"/>
              </a:buClr>
              <a:buSzPts val="2000"/>
              <a:buNone/>
              <a:defRPr sz="2000"/>
            </a:lvl2pPr>
            <a:lvl3pPr marL="1371600" lvl="2" indent="-228600" algn="ctr">
              <a:lnSpc>
                <a:spcPct val="100000"/>
              </a:lnSpc>
              <a:spcBef>
                <a:spcPts val="400"/>
              </a:spcBef>
              <a:spcAft>
                <a:spcPts val="0"/>
              </a:spcAft>
              <a:buClr>
                <a:schemeClr val="dk1"/>
              </a:buClr>
              <a:buSzPts val="2000"/>
              <a:buNone/>
              <a:defRPr sz="2000"/>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0"/>
        <p:cNvGrpSpPr/>
        <p:nvPr/>
      </p:nvGrpSpPr>
      <p:grpSpPr>
        <a:xfrm>
          <a:off x="0" y="0"/>
          <a:ext cx="0" cy="0"/>
          <a:chOff x="0" y="0"/>
          <a:chExt cx="0" cy="0"/>
        </a:xfrm>
      </p:grpSpPr>
      <p:cxnSp>
        <p:nvCxnSpPr>
          <p:cNvPr id="91" name="Google Shape;91;p11"/>
          <p:cNvCxnSpPr/>
          <p:nvPr/>
        </p:nvCxnSpPr>
        <p:spPr>
          <a:xfrm>
            <a:off x="395288" y="6308725"/>
            <a:ext cx="6192837" cy="0"/>
          </a:xfrm>
          <a:prstGeom prst="straightConnector1">
            <a:avLst/>
          </a:prstGeom>
          <a:noFill/>
          <a:ln w="9525" cap="flat" cmpd="sng">
            <a:solidFill>
              <a:srgbClr val="3F3F3F"/>
            </a:solidFill>
            <a:prstDash val="solid"/>
            <a:round/>
            <a:headEnd type="none" w="sm" len="sm"/>
            <a:tailEnd type="none" w="sm" len="sm"/>
          </a:ln>
        </p:spPr>
      </p:cxnSp>
      <p:cxnSp>
        <p:nvCxnSpPr>
          <p:cNvPr id="92" name="Google Shape;92;p11"/>
          <p:cNvCxnSpPr/>
          <p:nvPr/>
        </p:nvCxnSpPr>
        <p:spPr>
          <a:xfrm>
            <a:off x="971550" y="6381750"/>
            <a:ext cx="0" cy="360363"/>
          </a:xfrm>
          <a:prstGeom prst="straightConnector1">
            <a:avLst/>
          </a:prstGeom>
          <a:noFill/>
          <a:ln w="9525" cap="flat" cmpd="sng">
            <a:solidFill>
              <a:srgbClr val="0C0C0C"/>
            </a:solidFill>
            <a:prstDash val="solid"/>
            <a:round/>
            <a:headEnd type="none" w="sm" len="sm"/>
            <a:tailEnd type="none" w="sm" len="sm"/>
          </a:ln>
        </p:spPr>
      </p:cxnSp>
      <p:cxnSp>
        <p:nvCxnSpPr>
          <p:cNvPr id="93" name="Google Shape;93;p11"/>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pic>
        <p:nvPicPr>
          <p:cNvPr id="94" name="Google Shape;94;p11" descr="C:\Users\HOD\Downloads\rait logo.PNG"/>
          <p:cNvPicPr preferRelativeResize="0"/>
          <p:nvPr/>
        </p:nvPicPr>
        <p:blipFill rotWithShape="1">
          <a:blip r:embed="rId2">
            <a:alphaModFix/>
          </a:blip>
          <a:srcRect/>
          <a:stretch/>
        </p:blipFill>
        <p:spPr>
          <a:xfrm>
            <a:off x="6340475" y="5595938"/>
            <a:ext cx="2803525" cy="1262062"/>
          </a:xfrm>
          <a:prstGeom prst="rect">
            <a:avLst/>
          </a:prstGeom>
          <a:noFill/>
          <a:ln>
            <a:noFill/>
          </a:ln>
        </p:spPr>
      </p:pic>
      <p:sp>
        <p:nvSpPr>
          <p:cNvPr id="95" name="Google Shape;95;p11"/>
          <p:cNvSpPr>
            <a:spLocks noGrp="1"/>
          </p:cNvSpPr>
          <p:nvPr>
            <p:ph type="pic" idx="2"/>
          </p:nvPr>
        </p:nvSpPr>
        <p:spPr>
          <a:xfrm>
            <a:off x="467544" y="1412776"/>
            <a:ext cx="8208912" cy="4824536"/>
          </a:xfrm>
          <a:prstGeom prst="rect">
            <a:avLst/>
          </a:prstGeom>
          <a:noFill/>
          <a:ln>
            <a:noFill/>
          </a:ln>
        </p:spPr>
      </p:sp>
      <p:sp>
        <p:nvSpPr>
          <p:cNvPr id="96" name="Google Shape;96;p11"/>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97" name="Google Shape;97;p11"/>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1"/>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99"/>
        <p:cNvGrpSpPr/>
        <p:nvPr/>
      </p:nvGrpSpPr>
      <p:grpSpPr>
        <a:xfrm>
          <a:off x="0" y="0"/>
          <a:ext cx="0" cy="0"/>
          <a:chOff x="0" y="0"/>
          <a:chExt cx="0" cy="0"/>
        </a:xfrm>
      </p:grpSpPr>
      <p:cxnSp>
        <p:nvCxnSpPr>
          <p:cNvPr id="100" name="Google Shape;100;p12"/>
          <p:cNvCxnSpPr/>
          <p:nvPr/>
        </p:nvCxnSpPr>
        <p:spPr>
          <a:xfrm>
            <a:off x="395288" y="6308725"/>
            <a:ext cx="6192837" cy="0"/>
          </a:xfrm>
          <a:prstGeom prst="straightConnector1">
            <a:avLst/>
          </a:prstGeom>
          <a:noFill/>
          <a:ln w="9525" cap="flat" cmpd="sng">
            <a:solidFill>
              <a:srgbClr val="3F3F3F"/>
            </a:solidFill>
            <a:prstDash val="solid"/>
            <a:round/>
            <a:headEnd type="none" w="sm" len="sm"/>
            <a:tailEnd type="none" w="sm" len="sm"/>
          </a:ln>
        </p:spPr>
      </p:cxnSp>
      <p:cxnSp>
        <p:nvCxnSpPr>
          <p:cNvPr id="101" name="Google Shape;101;p12"/>
          <p:cNvCxnSpPr/>
          <p:nvPr/>
        </p:nvCxnSpPr>
        <p:spPr>
          <a:xfrm>
            <a:off x="971550" y="6381750"/>
            <a:ext cx="0" cy="360363"/>
          </a:xfrm>
          <a:prstGeom prst="straightConnector1">
            <a:avLst/>
          </a:prstGeom>
          <a:noFill/>
          <a:ln w="9525" cap="flat" cmpd="sng">
            <a:solidFill>
              <a:srgbClr val="0C0C0C"/>
            </a:solidFill>
            <a:prstDash val="solid"/>
            <a:round/>
            <a:headEnd type="none" w="sm" len="sm"/>
            <a:tailEnd type="none" w="sm" len="sm"/>
          </a:ln>
        </p:spPr>
      </p:cxnSp>
      <p:cxnSp>
        <p:nvCxnSpPr>
          <p:cNvPr id="102" name="Google Shape;102;p12"/>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pic>
        <p:nvPicPr>
          <p:cNvPr id="103" name="Google Shape;103;p12" descr="C:\Users\HOD\Downloads\rait logo.PNG"/>
          <p:cNvPicPr preferRelativeResize="0"/>
          <p:nvPr/>
        </p:nvPicPr>
        <p:blipFill rotWithShape="1">
          <a:blip r:embed="rId2">
            <a:alphaModFix/>
          </a:blip>
          <a:srcRect/>
          <a:stretch/>
        </p:blipFill>
        <p:spPr>
          <a:xfrm>
            <a:off x="6340475" y="5595938"/>
            <a:ext cx="2803525" cy="1262062"/>
          </a:xfrm>
          <a:prstGeom prst="rect">
            <a:avLst/>
          </a:prstGeom>
          <a:noFill/>
          <a:ln>
            <a:noFill/>
          </a:ln>
        </p:spPr>
      </p:pic>
      <p:sp>
        <p:nvSpPr>
          <p:cNvPr id="104" name="Google Shape;104;p12"/>
          <p:cNvSpPr>
            <a:spLocks noGrp="1"/>
          </p:cNvSpPr>
          <p:nvPr>
            <p:ph type="pic" idx="2"/>
          </p:nvPr>
        </p:nvSpPr>
        <p:spPr>
          <a:xfrm>
            <a:off x="539552" y="1268760"/>
            <a:ext cx="8147248" cy="3744416"/>
          </a:xfrm>
          <a:prstGeom prst="rect">
            <a:avLst/>
          </a:prstGeom>
          <a:noFill/>
          <a:ln>
            <a:noFill/>
          </a:ln>
        </p:spPr>
      </p:sp>
      <p:sp>
        <p:nvSpPr>
          <p:cNvPr id="105" name="Google Shape;105;p12"/>
          <p:cNvSpPr txBox="1">
            <a:spLocks noGrp="1"/>
          </p:cNvSpPr>
          <p:nvPr>
            <p:ph type="body" idx="1"/>
          </p:nvPr>
        </p:nvSpPr>
        <p:spPr>
          <a:xfrm>
            <a:off x="498376" y="5085184"/>
            <a:ext cx="8147248"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dk1"/>
              </a:buClr>
              <a:buSzPts val="1800"/>
              <a:buNone/>
              <a:defRPr sz="1800">
                <a:latin typeface="Arial"/>
                <a:ea typeface="Arial"/>
                <a:cs typeface="Arial"/>
                <a:sym typeface="Arial"/>
              </a:defRPr>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06" name="Google Shape;106;p12"/>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7" name="Google Shape;107;p12"/>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2"/>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lip Art" type="txAndClipArt">
  <p:cSld name="TEXT_AND_CLIPART">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609600" y="304800"/>
            <a:ext cx="77724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1" name="Google Shape;111;p13"/>
          <p:cNvSpPr txBox="1">
            <a:spLocks noGrp="1"/>
          </p:cNvSpPr>
          <p:nvPr>
            <p:ph type="body" idx="1"/>
          </p:nvPr>
        </p:nvSpPr>
        <p:spPr>
          <a:xfrm>
            <a:off x="838200" y="1905000"/>
            <a:ext cx="3810000" cy="4114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2" name="Google Shape;112;p13"/>
          <p:cNvSpPr>
            <a:spLocks noGrp="1"/>
          </p:cNvSpPr>
          <p:nvPr>
            <p:ph type="clipArt" idx="2"/>
          </p:nvPr>
        </p:nvSpPr>
        <p:spPr>
          <a:xfrm>
            <a:off x="4800600" y="1905000"/>
            <a:ext cx="3810000" cy="4114800"/>
          </a:xfrm>
          <a:prstGeom prst="rect">
            <a:avLst/>
          </a:prstGeom>
          <a:noFill/>
          <a:ln>
            <a:noFill/>
          </a:ln>
        </p:spPr>
      </p:sp>
      <p:sp>
        <p:nvSpPr>
          <p:cNvPr id="113" name="Google Shape;11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3"/>
          <p:cNvSpPr txBox="1">
            <a:spLocks noGrp="1"/>
          </p:cNvSpPr>
          <p:nvPr>
            <p:ph type="ftr" idx="11"/>
          </p:nvPr>
        </p:nvSpPr>
        <p:spPr>
          <a:xfrm>
            <a:off x="1042988" y="6356350"/>
            <a:ext cx="5113337" cy="3857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3"/>
          <p:cNvSpPr txBox="1">
            <a:spLocks noGrp="1"/>
          </p:cNvSpPr>
          <p:nvPr>
            <p:ph type="sldNum" idx="12"/>
          </p:nvPr>
        </p:nvSpPr>
        <p:spPr>
          <a:xfrm>
            <a:off x="422275" y="6356350"/>
            <a:ext cx="477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6"/>
        <p:cNvGrpSpPr/>
        <p:nvPr/>
      </p:nvGrpSpPr>
      <p:grpSpPr>
        <a:xfrm>
          <a:off x="0" y="0"/>
          <a:ext cx="0" cy="0"/>
          <a:chOff x="0" y="0"/>
          <a:chExt cx="0" cy="0"/>
        </a:xfrm>
      </p:grpSpPr>
      <p:sp>
        <p:nvSpPr>
          <p:cNvPr id="117" name="Google Shape;117;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14"/>
          <p:cNvSpPr txBox="1">
            <a:spLocks noGrp="1"/>
          </p:cNvSpPr>
          <p:nvPr>
            <p:ph type="ftr" idx="11"/>
          </p:nvPr>
        </p:nvSpPr>
        <p:spPr>
          <a:xfrm>
            <a:off x="1042988" y="6356350"/>
            <a:ext cx="5113337" cy="3857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4"/>
          <p:cNvSpPr txBox="1">
            <a:spLocks noGrp="1"/>
          </p:cNvSpPr>
          <p:nvPr>
            <p:ph type="sldNum" idx="12"/>
          </p:nvPr>
        </p:nvSpPr>
        <p:spPr>
          <a:xfrm>
            <a:off x="422275" y="6356350"/>
            <a:ext cx="477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20"/>
        <p:cNvGrpSpPr/>
        <p:nvPr/>
      </p:nvGrpSpPr>
      <p:grpSpPr>
        <a:xfrm>
          <a:off x="0" y="0"/>
          <a:ext cx="0" cy="0"/>
          <a:chOff x="0" y="0"/>
          <a:chExt cx="0" cy="0"/>
        </a:xfrm>
      </p:grpSpPr>
      <p:sp>
        <p:nvSpPr>
          <p:cNvPr id="121" name="Google Shape;121;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2" name="Google Shape;122;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23" name="Google Shape;123;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15"/>
          <p:cNvSpPr txBox="1">
            <a:spLocks noGrp="1"/>
          </p:cNvSpPr>
          <p:nvPr>
            <p:ph type="ftr" idx="11"/>
          </p:nvPr>
        </p:nvSpPr>
        <p:spPr>
          <a:xfrm>
            <a:off x="1042988" y="6356350"/>
            <a:ext cx="5113337" cy="3857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5"/>
          <p:cNvSpPr txBox="1">
            <a:spLocks noGrp="1"/>
          </p:cNvSpPr>
          <p:nvPr>
            <p:ph type="sldNum" idx="12"/>
          </p:nvPr>
        </p:nvSpPr>
        <p:spPr>
          <a:xfrm>
            <a:off x="422275" y="6356350"/>
            <a:ext cx="477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Only" type="titleOnly">
  <p:cSld name="TITLE_ONLY">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 name="Google Shape;12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16"/>
          <p:cNvSpPr txBox="1">
            <a:spLocks noGrp="1"/>
          </p:cNvSpPr>
          <p:nvPr>
            <p:ph type="ftr" idx="11"/>
          </p:nvPr>
        </p:nvSpPr>
        <p:spPr>
          <a:xfrm>
            <a:off x="1042988" y="6356350"/>
            <a:ext cx="5113337" cy="3857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6"/>
          <p:cNvSpPr txBox="1">
            <a:spLocks noGrp="1"/>
          </p:cNvSpPr>
          <p:nvPr>
            <p:ph type="sldNum" idx="12"/>
          </p:nvPr>
        </p:nvSpPr>
        <p:spPr>
          <a:xfrm>
            <a:off x="422275" y="6356350"/>
            <a:ext cx="47783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cxnSp>
        <p:nvCxnSpPr>
          <p:cNvPr id="18" name="Google Shape;18;p3"/>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cxnSp>
        <p:nvCxnSpPr>
          <p:cNvPr id="19" name="Google Shape;19;p3"/>
          <p:cNvCxnSpPr/>
          <p:nvPr/>
        </p:nvCxnSpPr>
        <p:spPr>
          <a:xfrm>
            <a:off x="395288" y="6308725"/>
            <a:ext cx="6192837" cy="0"/>
          </a:xfrm>
          <a:prstGeom prst="straightConnector1">
            <a:avLst/>
          </a:prstGeom>
          <a:noFill/>
          <a:ln w="9525" cap="flat" cmpd="sng">
            <a:solidFill>
              <a:srgbClr val="3F3F3F"/>
            </a:solidFill>
            <a:prstDash val="solid"/>
            <a:round/>
            <a:headEnd type="none" w="sm" len="sm"/>
            <a:tailEnd type="none" w="sm" len="sm"/>
          </a:ln>
        </p:spPr>
      </p:cxnSp>
      <p:cxnSp>
        <p:nvCxnSpPr>
          <p:cNvPr id="20" name="Google Shape;20;p3"/>
          <p:cNvCxnSpPr/>
          <p:nvPr/>
        </p:nvCxnSpPr>
        <p:spPr>
          <a:xfrm>
            <a:off x="971550" y="6381750"/>
            <a:ext cx="0" cy="360363"/>
          </a:xfrm>
          <a:prstGeom prst="straightConnector1">
            <a:avLst/>
          </a:prstGeom>
          <a:noFill/>
          <a:ln w="9525" cap="flat" cmpd="sng">
            <a:solidFill>
              <a:srgbClr val="0C0C0C"/>
            </a:solidFill>
            <a:prstDash val="solid"/>
            <a:round/>
            <a:headEnd type="none" w="sm" len="sm"/>
            <a:tailEnd type="none" w="sm" len="sm"/>
          </a:ln>
        </p:spPr>
      </p:cxnSp>
      <p:pic>
        <p:nvPicPr>
          <p:cNvPr id="21" name="Google Shape;21;p3" descr="C:\Users\HOD\Downloads\rait logo.PNG"/>
          <p:cNvPicPr preferRelativeResize="0"/>
          <p:nvPr/>
        </p:nvPicPr>
        <p:blipFill rotWithShape="1">
          <a:blip r:embed="rId2">
            <a:alphaModFix/>
          </a:blip>
          <a:srcRect/>
          <a:stretch/>
        </p:blipFill>
        <p:spPr>
          <a:xfrm>
            <a:off x="6684963" y="5732463"/>
            <a:ext cx="2459037" cy="1125537"/>
          </a:xfrm>
          <a:prstGeom prst="rect">
            <a:avLst/>
          </a:prstGeom>
          <a:noFill/>
          <a:ln>
            <a:noFill/>
          </a:ln>
        </p:spPr>
      </p:pic>
      <p:sp>
        <p:nvSpPr>
          <p:cNvPr id="22" name="Google Shape;22;p3"/>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539750" y="1484313"/>
            <a:ext cx="8064500" cy="4032250"/>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320"/>
              </a:spcBef>
              <a:spcAft>
                <a:spcPts val="0"/>
              </a:spcAft>
              <a:buClr>
                <a:schemeClr val="dk1"/>
              </a:buClr>
              <a:buSzPts val="1600"/>
              <a:buChar char="•"/>
              <a:defRPr sz="1600">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r="7088" b="8002"/>
          <a:stretch/>
        </p:blipFill>
        <p:spPr>
          <a:xfrm>
            <a:off x="-90488" y="0"/>
            <a:ext cx="9234488" cy="6858000"/>
          </a:xfrm>
          <a:prstGeom prst="rect">
            <a:avLst/>
          </a:prstGeom>
          <a:noFill/>
          <a:ln>
            <a:noFill/>
          </a:ln>
        </p:spPr>
      </p:pic>
      <p:cxnSp>
        <p:nvCxnSpPr>
          <p:cNvPr id="28" name="Google Shape;28;p4"/>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sp>
        <p:nvSpPr>
          <p:cNvPr id="29" name="Google Shape;29;p4"/>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chemeClr val="lt1"/>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30"/>
        <p:cNvGrpSpPr/>
        <p:nvPr/>
      </p:nvGrpSpPr>
      <p:grpSpPr>
        <a:xfrm>
          <a:off x="0" y="0"/>
          <a:ext cx="0" cy="0"/>
          <a:chOff x="0" y="0"/>
          <a:chExt cx="0" cy="0"/>
        </a:xfrm>
      </p:grpSpPr>
      <p:cxnSp>
        <p:nvCxnSpPr>
          <p:cNvPr id="31" name="Google Shape;31;p5"/>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cxnSp>
        <p:nvCxnSpPr>
          <p:cNvPr id="32" name="Google Shape;32;p5"/>
          <p:cNvCxnSpPr/>
          <p:nvPr/>
        </p:nvCxnSpPr>
        <p:spPr>
          <a:xfrm>
            <a:off x="395288" y="6308725"/>
            <a:ext cx="6192837" cy="0"/>
          </a:xfrm>
          <a:prstGeom prst="straightConnector1">
            <a:avLst/>
          </a:prstGeom>
          <a:noFill/>
          <a:ln w="9525" cap="flat" cmpd="sng">
            <a:solidFill>
              <a:srgbClr val="3F3F3F"/>
            </a:solidFill>
            <a:prstDash val="solid"/>
            <a:round/>
            <a:headEnd type="none" w="sm" len="sm"/>
            <a:tailEnd type="none" w="sm" len="sm"/>
          </a:ln>
        </p:spPr>
      </p:cxnSp>
      <p:cxnSp>
        <p:nvCxnSpPr>
          <p:cNvPr id="33" name="Google Shape;33;p5"/>
          <p:cNvCxnSpPr/>
          <p:nvPr/>
        </p:nvCxnSpPr>
        <p:spPr>
          <a:xfrm>
            <a:off x="971550" y="6381750"/>
            <a:ext cx="0" cy="360363"/>
          </a:xfrm>
          <a:prstGeom prst="straightConnector1">
            <a:avLst/>
          </a:prstGeom>
          <a:noFill/>
          <a:ln w="9525" cap="flat" cmpd="sng">
            <a:solidFill>
              <a:srgbClr val="0C0C0C"/>
            </a:solidFill>
            <a:prstDash val="solid"/>
            <a:round/>
            <a:headEnd type="none" w="sm" len="sm"/>
            <a:tailEnd type="none" w="sm" len="sm"/>
          </a:ln>
        </p:spPr>
      </p:cxnSp>
      <p:pic>
        <p:nvPicPr>
          <p:cNvPr id="34" name="Google Shape;34;p5" descr="C:\Users\HOD\Downloads\rait logo.PNG"/>
          <p:cNvPicPr preferRelativeResize="0"/>
          <p:nvPr/>
        </p:nvPicPr>
        <p:blipFill rotWithShape="1">
          <a:blip r:embed="rId2">
            <a:alphaModFix/>
          </a:blip>
          <a:srcRect/>
          <a:stretch/>
        </p:blipFill>
        <p:spPr>
          <a:xfrm>
            <a:off x="6340475" y="5595938"/>
            <a:ext cx="2803525" cy="1262062"/>
          </a:xfrm>
          <a:prstGeom prst="rect">
            <a:avLst/>
          </a:prstGeom>
          <a:noFill/>
          <a:ln>
            <a:noFill/>
          </a:ln>
        </p:spPr>
      </p:pic>
      <p:sp>
        <p:nvSpPr>
          <p:cNvPr id="35" name="Google Shape;35;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5"/>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9"/>
        <p:cNvGrpSpPr/>
        <p:nvPr/>
      </p:nvGrpSpPr>
      <p:grpSpPr>
        <a:xfrm>
          <a:off x="0" y="0"/>
          <a:ext cx="0" cy="0"/>
          <a:chOff x="0" y="0"/>
          <a:chExt cx="0" cy="0"/>
        </a:xfrm>
      </p:grpSpPr>
      <p:cxnSp>
        <p:nvCxnSpPr>
          <p:cNvPr id="40" name="Google Shape;40;p6"/>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cxnSp>
        <p:nvCxnSpPr>
          <p:cNvPr id="41" name="Google Shape;41;p6"/>
          <p:cNvCxnSpPr/>
          <p:nvPr/>
        </p:nvCxnSpPr>
        <p:spPr>
          <a:xfrm>
            <a:off x="395288" y="6308725"/>
            <a:ext cx="6192837" cy="0"/>
          </a:xfrm>
          <a:prstGeom prst="straightConnector1">
            <a:avLst/>
          </a:prstGeom>
          <a:noFill/>
          <a:ln w="9525" cap="flat" cmpd="sng">
            <a:solidFill>
              <a:srgbClr val="3F3F3F"/>
            </a:solidFill>
            <a:prstDash val="solid"/>
            <a:round/>
            <a:headEnd type="none" w="sm" len="sm"/>
            <a:tailEnd type="none" w="sm" len="sm"/>
          </a:ln>
        </p:spPr>
      </p:cxnSp>
      <p:cxnSp>
        <p:nvCxnSpPr>
          <p:cNvPr id="42" name="Google Shape;42;p6"/>
          <p:cNvCxnSpPr/>
          <p:nvPr/>
        </p:nvCxnSpPr>
        <p:spPr>
          <a:xfrm>
            <a:off x="971550" y="6381750"/>
            <a:ext cx="0" cy="360363"/>
          </a:xfrm>
          <a:prstGeom prst="straightConnector1">
            <a:avLst/>
          </a:prstGeom>
          <a:noFill/>
          <a:ln w="9525" cap="flat" cmpd="sng">
            <a:solidFill>
              <a:srgbClr val="0C0C0C"/>
            </a:solidFill>
            <a:prstDash val="solid"/>
            <a:round/>
            <a:headEnd type="none" w="sm" len="sm"/>
            <a:tailEnd type="none" w="sm" len="sm"/>
          </a:ln>
        </p:spPr>
      </p:cxnSp>
      <p:pic>
        <p:nvPicPr>
          <p:cNvPr id="43" name="Google Shape;43;p6" descr="C:\Users\HOD\Downloads\rait logo.PNG"/>
          <p:cNvPicPr preferRelativeResize="0"/>
          <p:nvPr/>
        </p:nvPicPr>
        <p:blipFill rotWithShape="1">
          <a:blip r:embed="rId2">
            <a:alphaModFix/>
          </a:blip>
          <a:srcRect/>
          <a:stretch/>
        </p:blipFill>
        <p:spPr>
          <a:xfrm>
            <a:off x="6340475" y="5661025"/>
            <a:ext cx="2803525" cy="1128713"/>
          </a:xfrm>
          <a:prstGeom prst="rect">
            <a:avLst/>
          </a:prstGeom>
          <a:noFill/>
          <a:ln>
            <a:noFill/>
          </a:ln>
        </p:spPr>
      </p:pic>
      <p:sp>
        <p:nvSpPr>
          <p:cNvPr id="44" name="Google Shape;44;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dk1"/>
              </a:buClr>
              <a:buSzPts val="1800"/>
              <a:buFont typeface="Noto Sans Symbols"/>
              <a:buNone/>
              <a:defRPr sz="1800">
                <a:latin typeface="Arial"/>
                <a:ea typeface="Arial"/>
                <a:cs typeface="Arial"/>
                <a:sym typeface="Arial"/>
              </a:defRPr>
            </a:lvl1pPr>
            <a:lvl2pPr marL="914400" lvl="1" indent="-228600" algn="l">
              <a:lnSpc>
                <a:spcPct val="100000"/>
              </a:lnSpc>
              <a:spcBef>
                <a:spcPts val="360"/>
              </a:spcBef>
              <a:spcAft>
                <a:spcPts val="0"/>
              </a:spcAft>
              <a:buClr>
                <a:schemeClr val="dk1"/>
              </a:buClr>
              <a:buSzPts val="1800"/>
              <a:buFont typeface="Noto Sans Symbols"/>
              <a:buNone/>
              <a:defRPr sz="1800">
                <a:latin typeface="Arial"/>
                <a:ea typeface="Arial"/>
                <a:cs typeface="Arial"/>
                <a:sym typeface="Arial"/>
              </a:defRPr>
            </a:lvl2pPr>
            <a:lvl3pPr marL="1371600" lvl="2" indent="-228600" algn="l">
              <a:lnSpc>
                <a:spcPct val="100000"/>
              </a:lnSpc>
              <a:spcBef>
                <a:spcPts val="360"/>
              </a:spcBef>
              <a:spcAft>
                <a:spcPts val="0"/>
              </a:spcAft>
              <a:buClr>
                <a:schemeClr val="dk1"/>
              </a:buClr>
              <a:buSzPts val="1800"/>
              <a:buFont typeface="Noto Sans Symbols"/>
              <a:buNone/>
              <a:defRPr sz="1800">
                <a:latin typeface="Arial"/>
                <a:ea typeface="Arial"/>
                <a:cs typeface="Arial"/>
                <a:sym typeface="Arial"/>
              </a:defRPr>
            </a:lvl3pPr>
            <a:lvl4pPr marL="1828800" lvl="3" indent="-228600" algn="l">
              <a:lnSpc>
                <a:spcPct val="100000"/>
              </a:lnSpc>
              <a:spcBef>
                <a:spcPts val="360"/>
              </a:spcBef>
              <a:spcAft>
                <a:spcPts val="0"/>
              </a:spcAft>
              <a:buClr>
                <a:schemeClr val="dk1"/>
              </a:buClr>
              <a:buSzPts val="1800"/>
              <a:buFont typeface="Noto Sans Symbols"/>
              <a:buNone/>
              <a:defRPr sz="1800">
                <a:latin typeface="Arial"/>
                <a:ea typeface="Arial"/>
                <a:cs typeface="Arial"/>
                <a:sym typeface="Arial"/>
              </a:defRPr>
            </a:lvl4pPr>
            <a:lvl5pPr marL="2286000" lvl="4" indent="-228600" algn="l">
              <a:lnSpc>
                <a:spcPct val="100000"/>
              </a:lnSpc>
              <a:spcBef>
                <a:spcPts val="360"/>
              </a:spcBef>
              <a:spcAft>
                <a:spcPts val="0"/>
              </a:spcAft>
              <a:buClr>
                <a:schemeClr val="dk1"/>
              </a:buClr>
              <a:buSzPts val="1800"/>
              <a:buFont typeface="Noto Sans Symbols"/>
              <a:buNone/>
              <a:defRPr sz="18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5" name="Google Shape;45;p6"/>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8"/>
        <p:cNvGrpSpPr/>
        <p:nvPr/>
      </p:nvGrpSpPr>
      <p:grpSpPr>
        <a:xfrm>
          <a:off x="0" y="0"/>
          <a:ext cx="0" cy="0"/>
          <a:chOff x="0" y="0"/>
          <a:chExt cx="0" cy="0"/>
        </a:xfrm>
      </p:grpSpPr>
      <p:cxnSp>
        <p:nvCxnSpPr>
          <p:cNvPr id="49" name="Google Shape;49;p7"/>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cxnSp>
        <p:nvCxnSpPr>
          <p:cNvPr id="50" name="Google Shape;50;p7"/>
          <p:cNvCxnSpPr/>
          <p:nvPr/>
        </p:nvCxnSpPr>
        <p:spPr>
          <a:xfrm>
            <a:off x="395288" y="6308725"/>
            <a:ext cx="6192837" cy="0"/>
          </a:xfrm>
          <a:prstGeom prst="straightConnector1">
            <a:avLst/>
          </a:prstGeom>
          <a:noFill/>
          <a:ln w="9525" cap="flat" cmpd="sng">
            <a:solidFill>
              <a:srgbClr val="3F3F3F"/>
            </a:solidFill>
            <a:prstDash val="solid"/>
            <a:round/>
            <a:headEnd type="none" w="sm" len="sm"/>
            <a:tailEnd type="none" w="sm" len="sm"/>
          </a:ln>
        </p:spPr>
      </p:cxnSp>
      <p:cxnSp>
        <p:nvCxnSpPr>
          <p:cNvPr id="51" name="Google Shape;51;p7"/>
          <p:cNvCxnSpPr/>
          <p:nvPr/>
        </p:nvCxnSpPr>
        <p:spPr>
          <a:xfrm>
            <a:off x="971550" y="6381750"/>
            <a:ext cx="0" cy="360363"/>
          </a:xfrm>
          <a:prstGeom prst="straightConnector1">
            <a:avLst/>
          </a:prstGeom>
          <a:noFill/>
          <a:ln w="9525" cap="flat" cmpd="sng">
            <a:solidFill>
              <a:srgbClr val="0C0C0C"/>
            </a:solidFill>
            <a:prstDash val="solid"/>
            <a:round/>
            <a:headEnd type="none" w="sm" len="sm"/>
            <a:tailEnd type="none" w="sm" len="sm"/>
          </a:ln>
        </p:spPr>
      </p:cxnSp>
      <p:pic>
        <p:nvPicPr>
          <p:cNvPr id="52" name="Google Shape;52;p7" descr="C:\Users\HOD\Downloads\rait logo.PNG"/>
          <p:cNvPicPr preferRelativeResize="0"/>
          <p:nvPr/>
        </p:nvPicPr>
        <p:blipFill rotWithShape="1">
          <a:blip r:embed="rId2">
            <a:alphaModFix/>
          </a:blip>
          <a:srcRect/>
          <a:stretch/>
        </p:blipFill>
        <p:spPr>
          <a:xfrm>
            <a:off x="6340475" y="5805488"/>
            <a:ext cx="2803525" cy="976312"/>
          </a:xfrm>
          <a:prstGeom prst="rect">
            <a:avLst/>
          </a:prstGeom>
          <a:noFill/>
          <a:ln>
            <a:noFill/>
          </a:ln>
        </p:spPr>
      </p:pic>
      <p:sp>
        <p:nvSpPr>
          <p:cNvPr id="53" name="Google Shape;53;p7"/>
          <p:cNvSpPr txBox="1">
            <a:spLocks noGrp="1"/>
          </p:cNvSpPr>
          <p:nvPr>
            <p:ph type="body" idx="1"/>
          </p:nvPr>
        </p:nvSpPr>
        <p:spPr>
          <a:xfrm>
            <a:off x="457200" y="2852936"/>
            <a:ext cx="8229600" cy="327322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4" name="Google Shape;54;p7"/>
          <p:cNvSpPr txBox="1">
            <a:spLocks noGrp="1"/>
          </p:cNvSpPr>
          <p:nvPr>
            <p:ph type="body" idx="2"/>
          </p:nvPr>
        </p:nvSpPr>
        <p:spPr>
          <a:xfrm>
            <a:off x="468313" y="1484313"/>
            <a:ext cx="8207375" cy="1152525"/>
          </a:xfrm>
          <a:prstGeom prst="rect">
            <a:avLst/>
          </a:prstGeom>
          <a:noFill/>
          <a:ln>
            <a:noFill/>
          </a:ln>
        </p:spPr>
        <p:txBody>
          <a:bodyPr spcFirstLastPara="1" wrap="square" lIns="91425" tIns="45700" rIns="91425" bIns="45700" anchor="t" anchorCtr="0">
            <a:noAutofit/>
          </a:bodyPr>
          <a:lstStyle>
            <a:lvl1pPr marL="457200" lvl="0" indent="-228600" algn="just">
              <a:lnSpc>
                <a:spcPct val="100000"/>
              </a:lnSpc>
              <a:spcBef>
                <a:spcPts val="360"/>
              </a:spcBef>
              <a:spcAft>
                <a:spcPts val="0"/>
              </a:spcAft>
              <a:buClr>
                <a:schemeClr val="dk1"/>
              </a:buClr>
              <a:buSzPts val="1800"/>
              <a:buNone/>
              <a:defRPr sz="1800">
                <a:latin typeface="Arial"/>
                <a:ea typeface="Arial"/>
                <a:cs typeface="Arial"/>
                <a:sym typeface="Arial"/>
              </a:defRPr>
            </a:lvl1pPr>
            <a:lvl2pPr marL="914400" lvl="1" indent="-228600" algn="just">
              <a:lnSpc>
                <a:spcPct val="100000"/>
              </a:lnSpc>
              <a:spcBef>
                <a:spcPts val="360"/>
              </a:spcBef>
              <a:spcAft>
                <a:spcPts val="0"/>
              </a:spcAft>
              <a:buClr>
                <a:schemeClr val="dk1"/>
              </a:buClr>
              <a:buSzPts val="1800"/>
              <a:buNone/>
              <a:defRPr sz="1800"/>
            </a:lvl2pPr>
            <a:lvl3pPr marL="1371600" lvl="2" indent="-228600" algn="just">
              <a:lnSpc>
                <a:spcPct val="100000"/>
              </a:lnSpc>
              <a:spcBef>
                <a:spcPts val="360"/>
              </a:spcBef>
              <a:spcAft>
                <a:spcPts val="0"/>
              </a:spcAft>
              <a:buClr>
                <a:schemeClr val="dk1"/>
              </a:buClr>
              <a:buSzPts val="1800"/>
              <a:buNone/>
              <a:defRPr sz="1800"/>
            </a:lvl3pPr>
            <a:lvl4pPr marL="1828800" lvl="3" indent="-228600" algn="just">
              <a:lnSpc>
                <a:spcPct val="100000"/>
              </a:lnSpc>
              <a:spcBef>
                <a:spcPts val="360"/>
              </a:spcBef>
              <a:spcAft>
                <a:spcPts val="0"/>
              </a:spcAft>
              <a:buClr>
                <a:schemeClr val="dk1"/>
              </a:buClr>
              <a:buSzPts val="1800"/>
              <a:buNone/>
              <a:defRPr sz="1800"/>
            </a:lvl4pPr>
            <a:lvl5pPr marL="2286000" lvl="4" indent="-228600" algn="just">
              <a:lnSpc>
                <a:spcPct val="100000"/>
              </a:lnSpc>
              <a:spcBef>
                <a:spcPts val="360"/>
              </a:spcBef>
              <a:spcAft>
                <a:spcPts val="0"/>
              </a:spcAft>
              <a:buClr>
                <a:schemeClr val="dk1"/>
              </a:buClr>
              <a:buSzPts val="1800"/>
              <a:buNone/>
              <a:defRPr sz="1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5" name="Google Shape;55;p7"/>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8"/>
        <p:cNvGrpSpPr/>
        <p:nvPr/>
      </p:nvGrpSpPr>
      <p:grpSpPr>
        <a:xfrm>
          <a:off x="0" y="0"/>
          <a:ext cx="0" cy="0"/>
          <a:chOff x="0" y="0"/>
          <a:chExt cx="0" cy="0"/>
        </a:xfrm>
      </p:grpSpPr>
      <p:cxnSp>
        <p:nvCxnSpPr>
          <p:cNvPr id="59" name="Google Shape;59;p8"/>
          <p:cNvCxnSpPr/>
          <p:nvPr/>
        </p:nvCxnSpPr>
        <p:spPr>
          <a:xfrm>
            <a:off x="395288" y="6308725"/>
            <a:ext cx="6192837" cy="0"/>
          </a:xfrm>
          <a:prstGeom prst="straightConnector1">
            <a:avLst/>
          </a:prstGeom>
          <a:noFill/>
          <a:ln w="9525" cap="flat" cmpd="sng">
            <a:solidFill>
              <a:srgbClr val="3F3F3F"/>
            </a:solidFill>
            <a:prstDash val="solid"/>
            <a:round/>
            <a:headEnd type="none" w="sm" len="sm"/>
            <a:tailEnd type="none" w="sm" len="sm"/>
          </a:ln>
        </p:spPr>
      </p:cxnSp>
      <p:cxnSp>
        <p:nvCxnSpPr>
          <p:cNvPr id="60" name="Google Shape;60;p8"/>
          <p:cNvCxnSpPr/>
          <p:nvPr/>
        </p:nvCxnSpPr>
        <p:spPr>
          <a:xfrm>
            <a:off x="971550" y="6381750"/>
            <a:ext cx="0" cy="360363"/>
          </a:xfrm>
          <a:prstGeom prst="straightConnector1">
            <a:avLst/>
          </a:prstGeom>
          <a:noFill/>
          <a:ln w="9525" cap="flat" cmpd="sng">
            <a:solidFill>
              <a:srgbClr val="0C0C0C"/>
            </a:solidFill>
            <a:prstDash val="solid"/>
            <a:round/>
            <a:headEnd type="none" w="sm" len="sm"/>
            <a:tailEnd type="none" w="sm" len="sm"/>
          </a:ln>
        </p:spPr>
      </p:cxnSp>
      <p:cxnSp>
        <p:nvCxnSpPr>
          <p:cNvPr id="61" name="Google Shape;61;p8"/>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pic>
        <p:nvPicPr>
          <p:cNvPr id="62" name="Google Shape;62;p8" descr="C:\Users\HOD\Downloads\rait logo.PNG"/>
          <p:cNvPicPr preferRelativeResize="0"/>
          <p:nvPr/>
        </p:nvPicPr>
        <p:blipFill rotWithShape="1">
          <a:blip r:embed="rId2">
            <a:alphaModFix/>
          </a:blip>
          <a:srcRect/>
          <a:stretch/>
        </p:blipFill>
        <p:spPr>
          <a:xfrm>
            <a:off x="6340475" y="5595938"/>
            <a:ext cx="2803525" cy="1262062"/>
          </a:xfrm>
          <a:prstGeom prst="rect">
            <a:avLst/>
          </a:prstGeom>
          <a:noFill/>
          <a:ln>
            <a:noFill/>
          </a:ln>
        </p:spPr>
      </p:pic>
      <p:sp>
        <p:nvSpPr>
          <p:cNvPr id="63" name="Google Shape;63;p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285750" algn="l">
              <a:lnSpc>
                <a:spcPct val="100000"/>
              </a:lnSpc>
              <a:spcBef>
                <a:spcPts val="180"/>
              </a:spcBef>
              <a:spcAft>
                <a:spcPts val="0"/>
              </a:spcAft>
              <a:buClr>
                <a:schemeClr val="dk1"/>
              </a:buClr>
              <a:buSzPts val="900"/>
              <a:buChar char="•"/>
              <a:defRPr sz="9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4" name="Google Shape;64;p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285750" algn="l">
              <a:lnSpc>
                <a:spcPct val="100000"/>
              </a:lnSpc>
              <a:spcBef>
                <a:spcPts val="180"/>
              </a:spcBef>
              <a:spcAft>
                <a:spcPts val="0"/>
              </a:spcAft>
              <a:buClr>
                <a:schemeClr val="dk1"/>
              </a:buClr>
              <a:buSzPts val="900"/>
              <a:buChar char="•"/>
              <a:defRPr sz="9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5" name="Google Shape;65;p8"/>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 name="Google Shape;66;p8"/>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8"/>
        <p:cNvGrpSpPr/>
        <p:nvPr/>
      </p:nvGrpSpPr>
      <p:grpSpPr>
        <a:xfrm>
          <a:off x="0" y="0"/>
          <a:ext cx="0" cy="0"/>
          <a:chOff x="0" y="0"/>
          <a:chExt cx="0" cy="0"/>
        </a:xfrm>
      </p:grpSpPr>
      <p:cxnSp>
        <p:nvCxnSpPr>
          <p:cNvPr id="69" name="Google Shape;69;p9"/>
          <p:cNvCxnSpPr/>
          <p:nvPr/>
        </p:nvCxnSpPr>
        <p:spPr>
          <a:xfrm>
            <a:off x="395288" y="6308725"/>
            <a:ext cx="6192837" cy="0"/>
          </a:xfrm>
          <a:prstGeom prst="straightConnector1">
            <a:avLst/>
          </a:prstGeom>
          <a:noFill/>
          <a:ln w="9525" cap="flat" cmpd="sng">
            <a:solidFill>
              <a:srgbClr val="3F3F3F"/>
            </a:solidFill>
            <a:prstDash val="solid"/>
            <a:round/>
            <a:headEnd type="none" w="sm" len="sm"/>
            <a:tailEnd type="none" w="sm" len="sm"/>
          </a:ln>
        </p:spPr>
      </p:cxnSp>
      <p:cxnSp>
        <p:nvCxnSpPr>
          <p:cNvPr id="70" name="Google Shape;70;p9"/>
          <p:cNvCxnSpPr/>
          <p:nvPr/>
        </p:nvCxnSpPr>
        <p:spPr>
          <a:xfrm>
            <a:off x="971550" y="6381750"/>
            <a:ext cx="0" cy="360363"/>
          </a:xfrm>
          <a:prstGeom prst="straightConnector1">
            <a:avLst/>
          </a:prstGeom>
          <a:noFill/>
          <a:ln w="9525" cap="flat" cmpd="sng">
            <a:solidFill>
              <a:srgbClr val="0C0C0C"/>
            </a:solidFill>
            <a:prstDash val="solid"/>
            <a:round/>
            <a:headEnd type="none" w="sm" len="sm"/>
            <a:tailEnd type="none" w="sm" len="sm"/>
          </a:ln>
        </p:spPr>
      </p:cxnSp>
      <p:cxnSp>
        <p:nvCxnSpPr>
          <p:cNvPr id="71" name="Google Shape;71;p9"/>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pic>
        <p:nvPicPr>
          <p:cNvPr id="72" name="Google Shape;72;p9" descr="C:\Users\HOD\Downloads\rait logo.PNG"/>
          <p:cNvPicPr preferRelativeResize="0"/>
          <p:nvPr/>
        </p:nvPicPr>
        <p:blipFill rotWithShape="1">
          <a:blip r:embed="rId2">
            <a:alphaModFix/>
          </a:blip>
          <a:srcRect/>
          <a:stretch/>
        </p:blipFill>
        <p:spPr>
          <a:xfrm>
            <a:off x="6340475" y="5595938"/>
            <a:ext cx="2803525" cy="1262062"/>
          </a:xfrm>
          <a:prstGeom prst="rect">
            <a:avLst/>
          </a:prstGeom>
          <a:noFill/>
          <a:ln>
            <a:noFill/>
          </a:ln>
        </p:spPr>
      </p:pic>
      <p:sp>
        <p:nvSpPr>
          <p:cNvPr id="73" name="Google Shape;73;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360"/>
              </a:spcBef>
              <a:spcAft>
                <a:spcPts val="0"/>
              </a:spcAft>
              <a:buClr>
                <a:schemeClr val="dk1"/>
              </a:buClr>
              <a:buSzPts val="1800"/>
              <a:buNone/>
              <a:defRPr sz="1800" b="1">
                <a:latin typeface="Arial"/>
                <a:ea typeface="Arial"/>
                <a:cs typeface="Arial"/>
                <a:sym typeface="Arial"/>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74" name="Google Shape;74;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5" name="Google Shape;75;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360"/>
              </a:spcBef>
              <a:spcAft>
                <a:spcPts val="0"/>
              </a:spcAft>
              <a:buClr>
                <a:schemeClr val="dk1"/>
              </a:buClr>
              <a:buSzPts val="1800"/>
              <a:buNone/>
              <a:defRPr sz="1800" b="1">
                <a:latin typeface="Arial"/>
                <a:ea typeface="Arial"/>
                <a:cs typeface="Arial"/>
                <a:sym typeface="Arial"/>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76" name="Google Shape;76;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Font typeface="Noto Sans Symbols"/>
              <a:buChar char="▪"/>
              <a:defRPr sz="18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77" name="Google Shape;77;p9"/>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8" name="Google Shape;78;p9"/>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80"/>
        <p:cNvGrpSpPr/>
        <p:nvPr/>
      </p:nvGrpSpPr>
      <p:grpSpPr>
        <a:xfrm>
          <a:off x="0" y="0"/>
          <a:ext cx="0" cy="0"/>
          <a:chOff x="0" y="0"/>
          <a:chExt cx="0" cy="0"/>
        </a:xfrm>
      </p:grpSpPr>
      <p:cxnSp>
        <p:nvCxnSpPr>
          <p:cNvPr id="81" name="Google Shape;81;p10"/>
          <p:cNvCxnSpPr/>
          <p:nvPr/>
        </p:nvCxnSpPr>
        <p:spPr>
          <a:xfrm>
            <a:off x="395288" y="6308725"/>
            <a:ext cx="6192837" cy="0"/>
          </a:xfrm>
          <a:prstGeom prst="straightConnector1">
            <a:avLst/>
          </a:prstGeom>
          <a:noFill/>
          <a:ln w="9525" cap="flat" cmpd="sng">
            <a:solidFill>
              <a:srgbClr val="3F3F3F"/>
            </a:solidFill>
            <a:prstDash val="solid"/>
            <a:round/>
            <a:headEnd type="none" w="sm" len="sm"/>
            <a:tailEnd type="none" w="sm" len="sm"/>
          </a:ln>
        </p:spPr>
      </p:cxnSp>
      <p:cxnSp>
        <p:nvCxnSpPr>
          <p:cNvPr id="82" name="Google Shape;82;p10"/>
          <p:cNvCxnSpPr/>
          <p:nvPr/>
        </p:nvCxnSpPr>
        <p:spPr>
          <a:xfrm>
            <a:off x="971550" y="6381750"/>
            <a:ext cx="0" cy="360363"/>
          </a:xfrm>
          <a:prstGeom prst="straightConnector1">
            <a:avLst/>
          </a:prstGeom>
          <a:noFill/>
          <a:ln w="9525" cap="flat" cmpd="sng">
            <a:solidFill>
              <a:srgbClr val="0C0C0C"/>
            </a:solidFill>
            <a:prstDash val="solid"/>
            <a:round/>
            <a:headEnd type="none" w="sm" len="sm"/>
            <a:tailEnd type="none" w="sm" len="sm"/>
          </a:ln>
        </p:spPr>
      </p:cxnSp>
      <p:cxnSp>
        <p:nvCxnSpPr>
          <p:cNvPr id="83" name="Google Shape;83;p10"/>
          <p:cNvCxnSpPr/>
          <p:nvPr/>
        </p:nvCxnSpPr>
        <p:spPr>
          <a:xfrm>
            <a:off x="395288" y="1125538"/>
            <a:ext cx="8353425" cy="0"/>
          </a:xfrm>
          <a:prstGeom prst="straightConnector1">
            <a:avLst/>
          </a:prstGeom>
          <a:noFill/>
          <a:ln w="9525" cap="flat" cmpd="sng">
            <a:solidFill>
              <a:srgbClr val="3F3F3F"/>
            </a:solidFill>
            <a:prstDash val="solid"/>
            <a:round/>
            <a:headEnd type="none" w="sm" len="sm"/>
            <a:tailEnd type="none" w="sm" len="sm"/>
          </a:ln>
        </p:spPr>
      </p:cxnSp>
      <p:pic>
        <p:nvPicPr>
          <p:cNvPr id="84" name="Google Shape;84;p10" descr="C:\Users\HOD\Downloads\rait logo.PNG"/>
          <p:cNvPicPr preferRelativeResize="0"/>
          <p:nvPr/>
        </p:nvPicPr>
        <p:blipFill rotWithShape="1">
          <a:blip r:embed="rId2">
            <a:alphaModFix/>
          </a:blip>
          <a:srcRect/>
          <a:stretch/>
        </p:blipFill>
        <p:spPr>
          <a:xfrm>
            <a:off x="6340475" y="5595938"/>
            <a:ext cx="2803525" cy="1262062"/>
          </a:xfrm>
          <a:prstGeom prst="rect">
            <a:avLst/>
          </a:prstGeom>
          <a:noFill/>
          <a:ln>
            <a:noFill/>
          </a:ln>
        </p:spPr>
      </p:pic>
      <p:sp>
        <p:nvSpPr>
          <p:cNvPr id="85" name="Google Shape;85;p10"/>
          <p:cNvSpPr txBox="1">
            <a:spLocks noGrp="1"/>
          </p:cNvSpPr>
          <p:nvPr>
            <p:ph type="body" idx="1"/>
          </p:nvPr>
        </p:nvSpPr>
        <p:spPr>
          <a:xfrm>
            <a:off x="457200" y="1556792"/>
            <a:ext cx="4040188" cy="4569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Font typeface="Noto Sans Symbols"/>
              <a:buNone/>
              <a:defRPr sz="1600">
                <a:latin typeface="Arial"/>
                <a:ea typeface="Arial"/>
                <a:cs typeface="Arial"/>
                <a:sym typeface="Arial"/>
              </a:defRPr>
            </a:lvl1pPr>
            <a:lvl2pPr marL="914400" lvl="1" indent="-228600" algn="l">
              <a:lnSpc>
                <a:spcPct val="100000"/>
              </a:lnSpc>
              <a:spcBef>
                <a:spcPts val="320"/>
              </a:spcBef>
              <a:spcAft>
                <a:spcPts val="0"/>
              </a:spcAft>
              <a:buClr>
                <a:schemeClr val="dk1"/>
              </a:buClr>
              <a:buSzPts val="1600"/>
              <a:buFont typeface="Noto Sans Symbols"/>
              <a:buNone/>
              <a:defRPr sz="1600">
                <a:latin typeface="Arial"/>
                <a:ea typeface="Arial"/>
                <a:cs typeface="Arial"/>
                <a:sym typeface="Arial"/>
              </a:defRPr>
            </a:lvl2pPr>
            <a:lvl3pPr marL="1371600" lvl="2" indent="-228600" algn="l">
              <a:lnSpc>
                <a:spcPct val="100000"/>
              </a:lnSpc>
              <a:spcBef>
                <a:spcPts val="320"/>
              </a:spcBef>
              <a:spcAft>
                <a:spcPts val="0"/>
              </a:spcAft>
              <a:buClr>
                <a:schemeClr val="dk1"/>
              </a:buClr>
              <a:buSzPts val="1600"/>
              <a:buFont typeface="Noto Sans Symbols"/>
              <a:buNone/>
              <a:defRPr sz="1600">
                <a:latin typeface="Arial"/>
                <a:ea typeface="Arial"/>
                <a:cs typeface="Arial"/>
                <a:sym typeface="Arial"/>
              </a:defRPr>
            </a:lvl3pPr>
            <a:lvl4pPr marL="1828800" lvl="3" indent="-228600" algn="l">
              <a:lnSpc>
                <a:spcPct val="100000"/>
              </a:lnSpc>
              <a:spcBef>
                <a:spcPts val="320"/>
              </a:spcBef>
              <a:spcAft>
                <a:spcPts val="0"/>
              </a:spcAft>
              <a:buClr>
                <a:schemeClr val="dk1"/>
              </a:buClr>
              <a:buSzPts val="1600"/>
              <a:buFont typeface="Noto Sans Symbols"/>
              <a:buNone/>
              <a:defRPr sz="1600">
                <a:latin typeface="Arial"/>
                <a:ea typeface="Arial"/>
                <a:cs typeface="Arial"/>
                <a:sym typeface="Arial"/>
              </a:defRPr>
            </a:lvl4pPr>
            <a:lvl5pPr marL="2286000" lvl="4" indent="-228600" algn="l">
              <a:lnSpc>
                <a:spcPct val="100000"/>
              </a:lnSpc>
              <a:spcBef>
                <a:spcPts val="320"/>
              </a:spcBef>
              <a:spcAft>
                <a:spcPts val="0"/>
              </a:spcAft>
              <a:buClr>
                <a:schemeClr val="dk1"/>
              </a:buClr>
              <a:buSzPts val="1600"/>
              <a:buFont typeface="Noto Sans Symbols"/>
              <a:buNone/>
              <a:defRPr sz="16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86" name="Google Shape;86;p10"/>
          <p:cNvSpPr txBox="1">
            <a:spLocks noGrp="1"/>
          </p:cNvSpPr>
          <p:nvPr>
            <p:ph type="body" idx="2"/>
          </p:nvPr>
        </p:nvSpPr>
        <p:spPr>
          <a:xfrm>
            <a:off x="4645025" y="1556792"/>
            <a:ext cx="4041775" cy="4569371"/>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Clr>
                <a:schemeClr val="dk1"/>
              </a:buClr>
              <a:buSzPts val="1600"/>
              <a:buFont typeface="Noto Sans Symbols"/>
              <a:buNone/>
              <a:defRPr sz="1600">
                <a:latin typeface="Arial"/>
                <a:ea typeface="Arial"/>
                <a:cs typeface="Arial"/>
                <a:sym typeface="Arial"/>
              </a:defRPr>
            </a:lvl1pPr>
            <a:lvl2pPr marL="914400" lvl="1" indent="-330200" algn="l">
              <a:lnSpc>
                <a:spcPct val="100000"/>
              </a:lnSpc>
              <a:spcBef>
                <a:spcPts val="320"/>
              </a:spcBef>
              <a:spcAft>
                <a:spcPts val="0"/>
              </a:spcAft>
              <a:buClr>
                <a:schemeClr val="dk1"/>
              </a:buClr>
              <a:buSzPts val="1600"/>
              <a:buFont typeface="Noto Sans Symbols"/>
              <a:buChar char="▪"/>
              <a:defRPr sz="1600">
                <a:latin typeface="Arial"/>
                <a:ea typeface="Arial"/>
                <a:cs typeface="Arial"/>
                <a:sym typeface="Arial"/>
              </a:defRPr>
            </a:lvl2pPr>
            <a:lvl3pPr marL="1371600" lvl="2" indent="-330200" algn="l">
              <a:lnSpc>
                <a:spcPct val="100000"/>
              </a:lnSpc>
              <a:spcBef>
                <a:spcPts val="320"/>
              </a:spcBef>
              <a:spcAft>
                <a:spcPts val="0"/>
              </a:spcAft>
              <a:buClr>
                <a:schemeClr val="dk1"/>
              </a:buClr>
              <a:buSzPts val="1600"/>
              <a:buFont typeface="Noto Sans Symbols"/>
              <a:buChar char="▪"/>
              <a:defRPr sz="1600">
                <a:latin typeface="Arial"/>
                <a:ea typeface="Arial"/>
                <a:cs typeface="Arial"/>
                <a:sym typeface="Arial"/>
              </a:defRPr>
            </a:lvl3pPr>
            <a:lvl4pPr marL="1828800" lvl="3" indent="-330200" algn="l">
              <a:lnSpc>
                <a:spcPct val="100000"/>
              </a:lnSpc>
              <a:spcBef>
                <a:spcPts val="320"/>
              </a:spcBef>
              <a:spcAft>
                <a:spcPts val="0"/>
              </a:spcAft>
              <a:buClr>
                <a:schemeClr val="dk1"/>
              </a:buClr>
              <a:buSzPts val="1600"/>
              <a:buFont typeface="Noto Sans Symbols"/>
              <a:buChar char="▪"/>
              <a:defRPr sz="1600">
                <a:latin typeface="Arial"/>
                <a:ea typeface="Arial"/>
                <a:cs typeface="Arial"/>
                <a:sym typeface="Arial"/>
              </a:defRPr>
            </a:lvl4pPr>
            <a:lvl5pPr marL="2286000" lvl="4" indent="-330200" algn="l">
              <a:lnSpc>
                <a:spcPct val="100000"/>
              </a:lnSpc>
              <a:spcBef>
                <a:spcPts val="320"/>
              </a:spcBef>
              <a:spcAft>
                <a:spcPts val="0"/>
              </a:spcAft>
              <a:buClr>
                <a:schemeClr val="dk1"/>
              </a:buClr>
              <a:buSzPts val="1600"/>
              <a:buFont typeface="Noto Sans Symbols"/>
              <a:buChar char="▪"/>
              <a:defRPr sz="16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87" name="Google Shape;87;p10"/>
          <p:cNvSpPr txBox="1">
            <a:spLocks noGrp="1"/>
          </p:cNvSpPr>
          <p:nvPr>
            <p:ph type="title"/>
          </p:nvPr>
        </p:nvSpPr>
        <p:spPr>
          <a:xfrm>
            <a:off x="457200" y="332655"/>
            <a:ext cx="8229600" cy="82258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400"/>
              <a:buNone/>
              <a:defRPr sz="2000" b="1">
                <a:solidFill>
                  <a:srgbClr val="9F1C33"/>
                </a:solidFill>
                <a:latin typeface="EB Garamond"/>
                <a:ea typeface="EB Garamond"/>
                <a:cs typeface="EB Garamond"/>
                <a:sym typeface="EB Garamo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8" name="Google Shape;88;p10"/>
          <p:cNvSpPr txBox="1">
            <a:spLocks noGrp="1"/>
          </p:cNvSpPr>
          <p:nvPr>
            <p:ph type="ftr" idx="11"/>
          </p:nvPr>
        </p:nvSpPr>
        <p:spPr>
          <a:xfrm>
            <a:off x="10287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0"/>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ftr" idx="11"/>
          </p:nvPr>
        </p:nvSpPr>
        <p:spPr>
          <a:xfrm>
            <a:off x="1042988" y="6356350"/>
            <a:ext cx="5113337" cy="3857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3F3F3F"/>
                </a:solidFill>
                <a:latin typeface="EB Garamond"/>
                <a:ea typeface="EB Garamond"/>
                <a:cs typeface="EB Garamond"/>
                <a:sym typeface="EB 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422275" y="6356350"/>
            <a:ext cx="477838"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404040"/>
                </a:solidFill>
                <a:latin typeface="EB Garamond"/>
                <a:ea typeface="EB Garamond"/>
                <a:cs typeface="EB Garamond"/>
                <a:sym typeface="EB Garamond"/>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anoNets/nanonets-ocr-sample-python" TargetMode="External"/><Relationship Id="rId7"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vjgpt/Vehicle-Number-Plate-Reading" TargetMode="External"/><Relationship Id="rId5" Type="http://schemas.openxmlformats.org/officeDocument/2006/relationships/hyperlink" Target="https://pyimagesearch.com/2020/09/21/opencv-automatic-license-number-plate-recognition-anpr-with-python/" TargetMode="External"/><Relationship Id="rId4" Type="http://schemas.openxmlformats.org/officeDocument/2006/relationships/hyperlink" Target="https://www.tutorialspoint.com/how-to-detect-license-plates-using-opencv-pyth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F1C33"/>
        </a:solidFill>
        <a:effectLst/>
      </p:bgPr>
    </p:bg>
    <p:spTree>
      <p:nvGrpSpPr>
        <p:cNvPr id="1" name="Shape 136"/>
        <p:cNvGrpSpPr/>
        <p:nvPr/>
      </p:nvGrpSpPr>
      <p:grpSpPr>
        <a:xfrm>
          <a:off x="0" y="0"/>
          <a:ext cx="0" cy="0"/>
          <a:chOff x="0" y="0"/>
          <a:chExt cx="0" cy="0"/>
        </a:xfrm>
      </p:grpSpPr>
      <p:sp>
        <p:nvSpPr>
          <p:cNvPr id="137" name="Google Shape;137;p17"/>
          <p:cNvSpPr txBox="1">
            <a:spLocks noGrp="1"/>
          </p:cNvSpPr>
          <p:nvPr>
            <p:ph type="body" idx="1"/>
          </p:nvPr>
        </p:nvSpPr>
        <p:spPr>
          <a:xfrm>
            <a:off x="336550" y="288404"/>
            <a:ext cx="8339138" cy="407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2500"/>
              <a:buNone/>
            </a:pPr>
            <a:r>
              <a:rPr lang="en-IN" sz="2500">
                <a:solidFill>
                  <a:schemeClr val="lt1"/>
                </a:solidFill>
              </a:rPr>
              <a:t>           </a:t>
            </a:r>
            <a:endParaRPr/>
          </a:p>
          <a:p>
            <a:pPr marL="0" lvl="0" indent="0" algn="ctr" rtl="0">
              <a:lnSpc>
                <a:spcPct val="100000"/>
              </a:lnSpc>
              <a:spcBef>
                <a:spcPts val="500"/>
              </a:spcBef>
              <a:spcAft>
                <a:spcPts val="0"/>
              </a:spcAft>
              <a:buClr>
                <a:srgbClr val="3F3F3F"/>
              </a:buClr>
              <a:buSzPts val="2500"/>
              <a:buNone/>
            </a:pPr>
            <a:endParaRPr sz="2500">
              <a:solidFill>
                <a:schemeClr val="lt1"/>
              </a:solidFill>
            </a:endParaRPr>
          </a:p>
          <a:p>
            <a:pPr marL="0" lvl="0" indent="0" algn="ctr" rtl="0">
              <a:lnSpc>
                <a:spcPct val="100000"/>
              </a:lnSpc>
              <a:spcBef>
                <a:spcPts val="500"/>
              </a:spcBef>
              <a:spcAft>
                <a:spcPts val="0"/>
              </a:spcAft>
              <a:buClr>
                <a:srgbClr val="3F3F3F"/>
              </a:buClr>
              <a:buSzPts val="2500"/>
              <a:buNone/>
            </a:pPr>
            <a:endParaRPr sz="2500">
              <a:solidFill>
                <a:schemeClr val="lt1"/>
              </a:solidFill>
            </a:endParaRPr>
          </a:p>
          <a:p>
            <a:pPr marL="0" lvl="0" indent="0" algn="ctr" rtl="0">
              <a:lnSpc>
                <a:spcPct val="100000"/>
              </a:lnSpc>
              <a:spcBef>
                <a:spcPts val="500"/>
              </a:spcBef>
              <a:spcAft>
                <a:spcPts val="0"/>
              </a:spcAft>
              <a:buClr>
                <a:srgbClr val="3F3F3F"/>
              </a:buClr>
              <a:buSzPts val="2500"/>
              <a:buNone/>
            </a:pPr>
            <a:endParaRPr sz="2500">
              <a:solidFill>
                <a:schemeClr val="lt1"/>
              </a:solidFill>
            </a:endParaRPr>
          </a:p>
          <a:p>
            <a:pPr marL="0" lvl="0" indent="0" algn="ctr" rtl="0">
              <a:lnSpc>
                <a:spcPct val="100000"/>
              </a:lnSpc>
              <a:spcBef>
                <a:spcPts val="500"/>
              </a:spcBef>
              <a:spcAft>
                <a:spcPts val="0"/>
              </a:spcAft>
              <a:buClr>
                <a:schemeClr val="lt1"/>
              </a:buClr>
              <a:buSzPts val="2500"/>
              <a:buNone/>
            </a:pPr>
            <a:r>
              <a:rPr lang="en-IN" sz="2500">
                <a:solidFill>
                  <a:schemeClr val="lt1"/>
                </a:solidFill>
              </a:rPr>
              <a:t>       </a:t>
            </a:r>
            <a:endParaRPr/>
          </a:p>
          <a:p>
            <a:pPr marL="0" lvl="0" indent="0" algn="ctr" rtl="0">
              <a:lnSpc>
                <a:spcPct val="100000"/>
              </a:lnSpc>
              <a:spcBef>
                <a:spcPts val="500"/>
              </a:spcBef>
              <a:spcAft>
                <a:spcPts val="0"/>
              </a:spcAft>
              <a:buClr>
                <a:srgbClr val="3F3F3F"/>
              </a:buClr>
              <a:buSzPts val="2500"/>
              <a:buNone/>
            </a:pPr>
            <a:endParaRPr sz="2500">
              <a:solidFill>
                <a:schemeClr val="lt1"/>
              </a:solidFill>
            </a:endParaRPr>
          </a:p>
          <a:p>
            <a:pPr marL="0" lvl="0" indent="0" algn="ctr" rtl="0">
              <a:lnSpc>
                <a:spcPct val="100000"/>
              </a:lnSpc>
              <a:spcBef>
                <a:spcPts val="500"/>
              </a:spcBef>
              <a:spcAft>
                <a:spcPts val="0"/>
              </a:spcAft>
              <a:buClr>
                <a:schemeClr val="lt1"/>
              </a:buClr>
              <a:buSzPts val="2500"/>
              <a:buNone/>
            </a:pPr>
            <a:r>
              <a:rPr lang="en-IN" sz="2500">
                <a:solidFill>
                  <a:schemeClr val="lt1"/>
                </a:solidFill>
              </a:rPr>
              <a:t>        </a:t>
            </a:r>
            <a:endParaRPr/>
          </a:p>
          <a:p>
            <a:pPr marL="0" lvl="0" indent="0" algn="ctr" rtl="0">
              <a:lnSpc>
                <a:spcPct val="100000"/>
              </a:lnSpc>
              <a:spcBef>
                <a:spcPts val="560"/>
              </a:spcBef>
              <a:spcAft>
                <a:spcPts val="0"/>
              </a:spcAft>
              <a:buClr>
                <a:srgbClr val="3F3F3F"/>
              </a:buClr>
              <a:buSzPts val="2800"/>
              <a:buNone/>
            </a:pPr>
            <a:endParaRPr sz="2800">
              <a:solidFill>
                <a:schemeClr val="lt1"/>
              </a:solidFill>
            </a:endParaRPr>
          </a:p>
          <a:p>
            <a:pPr marL="0" lvl="0" indent="0" algn="ctr" rtl="0">
              <a:lnSpc>
                <a:spcPct val="100000"/>
              </a:lnSpc>
              <a:spcBef>
                <a:spcPts val="560"/>
              </a:spcBef>
              <a:spcAft>
                <a:spcPts val="0"/>
              </a:spcAft>
              <a:buClr>
                <a:srgbClr val="3F3F3F"/>
              </a:buClr>
              <a:buSzPts val="2800"/>
              <a:buNone/>
            </a:pPr>
            <a:endParaRPr sz="2800">
              <a:solidFill>
                <a:schemeClr val="lt1"/>
              </a:solidFill>
            </a:endParaRPr>
          </a:p>
          <a:p>
            <a:pPr marL="0" lvl="0" indent="0" algn="ctr" rtl="0">
              <a:lnSpc>
                <a:spcPct val="100000"/>
              </a:lnSpc>
              <a:spcBef>
                <a:spcPts val="560"/>
              </a:spcBef>
              <a:spcAft>
                <a:spcPts val="0"/>
              </a:spcAft>
              <a:buClr>
                <a:schemeClr val="lt1"/>
              </a:buClr>
              <a:buSzPts val="2800"/>
              <a:buNone/>
            </a:pPr>
            <a:r>
              <a:rPr lang="en-IN" sz="2800">
                <a:solidFill>
                  <a:schemeClr val="lt1"/>
                </a:solidFill>
              </a:rPr>
              <a:t>Ramrao Adik Institute of Technology</a:t>
            </a:r>
            <a:endParaRPr/>
          </a:p>
          <a:p>
            <a:pPr marL="0" lvl="0" indent="0" algn="ctr" rtl="0">
              <a:lnSpc>
                <a:spcPct val="100000"/>
              </a:lnSpc>
              <a:spcBef>
                <a:spcPts val="500"/>
              </a:spcBef>
              <a:spcAft>
                <a:spcPts val="0"/>
              </a:spcAft>
              <a:buClr>
                <a:schemeClr val="lt1"/>
              </a:buClr>
              <a:buSzPts val="2500"/>
              <a:buNone/>
            </a:pPr>
            <a:r>
              <a:rPr lang="en-IN" sz="2500">
                <a:solidFill>
                  <a:schemeClr val="lt1"/>
                </a:solidFill>
              </a:rPr>
              <a:t>        Department of Computer Engineering</a:t>
            </a:r>
            <a:endParaRPr/>
          </a:p>
          <a:p>
            <a:pPr marL="0" lvl="0" indent="0" algn="ctr" rtl="0">
              <a:lnSpc>
                <a:spcPct val="100000"/>
              </a:lnSpc>
              <a:spcBef>
                <a:spcPts val="560"/>
              </a:spcBef>
              <a:spcAft>
                <a:spcPts val="0"/>
              </a:spcAft>
              <a:buClr>
                <a:schemeClr val="lt1"/>
              </a:buClr>
              <a:buSzPts val="2800"/>
              <a:buNone/>
            </a:pPr>
            <a:r>
              <a:rPr lang="en-IN" sz="2800">
                <a:solidFill>
                  <a:schemeClr val="lt1"/>
                </a:solidFill>
              </a:rPr>
              <a:t>      T</a:t>
            </a:r>
            <a:r>
              <a:rPr lang="en-IN" sz="2800" i="1">
                <a:solidFill>
                  <a:schemeClr val="lt1"/>
                </a:solidFill>
              </a:rPr>
              <a:t>E Mini Project-IV</a:t>
            </a:r>
            <a:endParaRPr/>
          </a:p>
          <a:p>
            <a:pPr marL="0" lvl="0" indent="0" algn="ctr" rtl="0">
              <a:lnSpc>
                <a:spcPct val="100000"/>
              </a:lnSpc>
              <a:spcBef>
                <a:spcPts val="560"/>
              </a:spcBef>
              <a:spcAft>
                <a:spcPts val="0"/>
              </a:spcAft>
              <a:buClr>
                <a:schemeClr val="lt1"/>
              </a:buClr>
              <a:buSzPts val="2800"/>
              <a:buNone/>
            </a:pPr>
            <a:r>
              <a:rPr lang="en-IN" sz="2800" i="1">
                <a:solidFill>
                  <a:schemeClr val="lt1"/>
                </a:solidFill>
              </a:rPr>
              <a:t>PlateMaster</a:t>
            </a:r>
            <a:endParaRPr b="0"/>
          </a:p>
          <a:p>
            <a:pPr marL="0" lvl="0" indent="0" algn="ctr" rtl="0">
              <a:lnSpc>
                <a:spcPct val="100000"/>
              </a:lnSpc>
              <a:spcBef>
                <a:spcPts val="560"/>
              </a:spcBef>
              <a:spcAft>
                <a:spcPts val="0"/>
              </a:spcAft>
              <a:buClr>
                <a:schemeClr val="lt1"/>
              </a:buClr>
              <a:buSzPts val="2800"/>
              <a:buNone/>
            </a:pPr>
            <a:r>
              <a:rPr lang="en-IN" sz="2800">
                <a:solidFill>
                  <a:schemeClr val="lt1"/>
                </a:solidFill>
              </a:rPr>
              <a:t>By </a:t>
            </a:r>
            <a:endParaRPr/>
          </a:p>
          <a:p>
            <a:pPr marL="0" lvl="0" indent="0" algn="ctr" rtl="0">
              <a:lnSpc>
                <a:spcPct val="100000"/>
              </a:lnSpc>
              <a:spcBef>
                <a:spcPts val="500"/>
              </a:spcBef>
              <a:spcAft>
                <a:spcPts val="0"/>
              </a:spcAft>
              <a:buClr>
                <a:schemeClr val="lt1"/>
              </a:buClr>
              <a:buSzPts val="2500"/>
              <a:buNone/>
            </a:pPr>
            <a:r>
              <a:rPr lang="en-IN" sz="2500">
                <a:solidFill>
                  <a:schemeClr val="lt1"/>
                </a:solidFill>
              </a:rPr>
              <a:t>					</a:t>
            </a:r>
            <a:endParaRPr/>
          </a:p>
          <a:p>
            <a:pPr marL="0" lvl="0" indent="0" algn="ctr" rtl="0">
              <a:lnSpc>
                <a:spcPct val="100000"/>
              </a:lnSpc>
              <a:spcBef>
                <a:spcPts val="500"/>
              </a:spcBef>
              <a:spcAft>
                <a:spcPts val="0"/>
              </a:spcAft>
              <a:buClr>
                <a:srgbClr val="3F3F3F"/>
              </a:buClr>
              <a:buSzPts val="2500"/>
              <a:buNone/>
            </a:pPr>
            <a:endParaRPr sz="2500">
              <a:solidFill>
                <a:schemeClr val="lt1"/>
              </a:solidFill>
            </a:endParaRPr>
          </a:p>
          <a:p>
            <a:pPr marL="0" lvl="0" indent="0" algn="ctr" rtl="0">
              <a:lnSpc>
                <a:spcPct val="100000"/>
              </a:lnSpc>
              <a:spcBef>
                <a:spcPts val="500"/>
              </a:spcBef>
              <a:spcAft>
                <a:spcPts val="0"/>
              </a:spcAft>
              <a:buClr>
                <a:srgbClr val="3F3F3F"/>
              </a:buClr>
              <a:buSzPts val="2500"/>
              <a:buNone/>
            </a:pPr>
            <a:endParaRPr sz="2500">
              <a:solidFill>
                <a:schemeClr val="lt1"/>
              </a:solidFill>
            </a:endParaRPr>
          </a:p>
          <a:p>
            <a:pPr marL="0" lvl="0" indent="0" algn="ctr" rtl="0">
              <a:lnSpc>
                <a:spcPct val="100000"/>
              </a:lnSpc>
              <a:spcBef>
                <a:spcPts val="500"/>
              </a:spcBef>
              <a:spcAft>
                <a:spcPts val="0"/>
              </a:spcAft>
              <a:buClr>
                <a:srgbClr val="3F3F3F"/>
              </a:buClr>
              <a:buSzPts val="2500"/>
              <a:buNone/>
            </a:pPr>
            <a:endParaRPr sz="2500">
              <a:solidFill>
                <a:schemeClr val="lt1"/>
              </a:solidFill>
            </a:endParaRPr>
          </a:p>
          <a:p>
            <a:pPr marL="0" lvl="0" indent="0" algn="ctr" rtl="0">
              <a:lnSpc>
                <a:spcPct val="100000"/>
              </a:lnSpc>
              <a:spcBef>
                <a:spcPts val="500"/>
              </a:spcBef>
              <a:spcAft>
                <a:spcPts val="0"/>
              </a:spcAft>
              <a:buClr>
                <a:srgbClr val="3F3F3F"/>
              </a:buClr>
              <a:buSzPts val="2500"/>
              <a:buNone/>
            </a:pPr>
            <a:endParaRPr sz="2500">
              <a:solidFill>
                <a:schemeClr val="lt1"/>
              </a:solidFill>
            </a:endParaRPr>
          </a:p>
          <a:p>
            <a:pPr marL="0" lvl="0" indent="0" algn="ctr" rtl="0">
              <a:lnSpc>
                <a:spcPct val="100000"/>
              </a:lnSpc>
              <a:spcBef>
                <a:spcPts val="500"/>
              </a:spcBef>
              <a:spcAft>
                <a:spcPts val="0"/>
              </a:spcAft>
              <a:buClr>
                <a:srgbClr val="3F3F3F"/>
              </a:buClr>
              <a:buSzPts val="2500"/>
              <a:buNone/>
            </a:pPr>
            <a:endParaRPr sz="2500">
              <a:solidFill>
                <a:schemeClr val="lt1"/>
              </a:solidFill>
            </a:endParaRPr>
          </a:p>
          <a:p>
            <a:pPr marL="0" lvl="0" indent="0" algn="ctr" rtl="0">
              <a:lnSpc>
                <a:spcPct val="100000"/>
              </a:lnSpc>
              <a:spcBef>
                <a:spcPts val="500"/>
              </a:spcBef>
              <a:spcAft>
                <a:spcPts val="0"/>
              </a:spcAft>
              <a:buClr>
                <a:schemeClr val="lt1"/>
              </a:buClr>
              <a:buSzPts val="2500"/>
              <a:buNone/>
            </a:pPr>
            <a:r>
              <a:rPr lang="en-IN" sz="2500">
                <a:solidFill>
                  <a:schemeClr val="lt1"/>
                </a:solidFill>
              </a:rPr>
              <a:t>   </a:t>
            </a:r>
            <a:endParaRPr sz="3200">
              <a:solidFill>
                <a:schemeClr val="lt1"/>
              </a:solidFill>
            </a:endParaRPr>
          </a:p>
        </p:txBody>
      </p:sp>
      <p:sp>
        <p:nvSpPr>
          <p:cNvPr id="138" name="Google Shape;138;p17"/>
          <p:cNvSpPr txBox="1"/>
          <p:nvPr/>
        </p:nvSpPr>
        <p:spPr>
          <a:xfrm>
            <a:off x="431800" y="4319315"/>
            <a:ext cx="8280400" cy="4770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IN" sz="2500" b="1" i="0" u="none" strike="noStrike" cap="none">
                <a:solidFill>
                  <a:schemeClr val="lt1"/>
                </a:solidFill>
                <a:latin typeface="Arial"/>
                <a:ea typeface="Arial"/>
                <a:cs typeface="Arial"/>
                <a:sym typeface="Arial"/>
              </a:rPr>
              <a:t>Roll No.                                               Name of Students</a:t>
            </a:r>
            <a:endParaRPr sz="2500" b="1" i="0" u="none" strike="noStrike" cap="none">
              <a:solidFill>
                <a:schemeClr val="lt1"/>
              </a:solidFill>
              <a:latin typeface="Arial"/>
              <a:ea typeface="Arial"/>
              <a:cs typeface="Arial"/>
              <a:sym typeface="Arial"/>
            </a:endParaRPr>
          </a:p>
        </p:txBody>
      </p:sp>
      <p:sp>
        <p:nvSpPr>
          <p:cNvPr id="139" name="Google Shape;139;p17"/>
          <p:cNvSpPr txBox="1"/>
          <p:nvPr/>
        </p:nvSpPr>
        <p:spPr>
          <a:xfrm>
            <a:off x="1373773" y="6198130"/>
            <a:ext cx="6264600" cy="11391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lt1"/>
              </a:buClr>
              <a:buSzPts val="2500"/>
              <a:buFont typeface="Arial"/>
              <a:buNone/>
            </a:pPr>
            <a:r>
              <a:rPr lang="en-IN" sz="2500" b="1">
                <a:solidFill>
                  <a:schemeClr val="lt1"/>
                </a:solidFill>
              </a:rPr>
              <a:t>Mr. Gaurav Datkhile</a:t>
            </a:r>
            <a:endParaRPr/>
          </a:p>
          <a:p>
            <a:pPr marL="0" marR="0" lvl="0" indent="0" algn="ctr" rtl="0">
              <a:lnSpc>
                <a:spcPct val="100000"/>
              </a:lnSpc>
              <a:spcBef>
                <a:spcPts val="0"/>
              </a:spcBef>
              <a:spcAft>
                <a:spcPts val="0"/>
              </a:spcAft>
              <a:buClr>
                <a:schemeClr val="lt1"/>
              </a:buClr>
              <a:buSzPts val="2500"/>
              <a:buFont typeface="Arial"/>
              <a:buNone/>
            </a:pPr>
            <a:r>
              <a:rPr lang="en-IN" sz="2500" b="1"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0" name="Google Shape;140;p17" descr="C:\Users\abc\Pictures\RAIT-DEEMED-LOGO.jpg"/>
          <p:cNvPicPr preferRelativeResize="0"/>
          <p:nvPr/>
        </p:nvPicPr>
        <p:blipFill rotWithShape="1">
          <a:blip r:embed="rId3">
            <a:alphaModFix/>
          </a:blip>
          <a:srcRect/>
          <a:stretch/>
        </p:blipFill>
        <p:spPr>
          <a:xfrm>
            <a:off x="3203575" y="177006"/>
            <a:ext cx="2663825" cy="1019746"/>
          </a:xfrm>
          <a:prstGeom prst="rect">
            <a:avLst/>
          </a:prstGeom>
          <a:noFill/>
          <a:ln>
            <a:noFill/>
          </a:ln>
        </p:spPr>
      </p:pic>
      <p:sp>
        <p:nvSpPr>
          <p:cNvPr id="141" name="Google Shape;141;p17"/>
          <p:cNvSpPr txBox="1"/>
          <p:nvPr/>
        </p:nvSpPr>
        <p:spPr>
          <a:xfrm>
            <a:off x="505894" y="4634100"/>
            <a:ext cx="1764300" cy="1300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latin typeface="Calibri"/>
                <a:ea typeface="Calibri"/>
                <a:cs typeface="Calibri"/>
                <a:sym typeface="Calibri"/>
              </a:rPr>
              <a:t>21CE1004</a:t>
            </a:r>
            <a:endParaRPr sz="18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latin typeface="Calibri"/>
                <a:ea typeface="Calibri"/>
                <a:cs typeface="Calibri"/>
                <a:sym typeface="Calibri"/>
              </a:rPr>
              <a:t>21CE1021</a:t>
            </a:r>
            <a:endParaRPr sz="18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latin typeface="Calibri"/>
                <a:ea typeface="Calibri"/>
                <a:cs typeface="Calibri"/>
                <a:sym typeface="Calibri"/>
              </a:rPr>
              <a:t>21CE1020</a:t>
            </a:r>
            <a:endParaRPr sz="18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latin typeface="Calibri"/>
                <a:ea typeface="Calibri"/>
                <a:cs typeface="Calibri"/>
                <a:sym typeface="Calibri"/>
              </a:rPr>
              <a:t>21CE1395</a:t>
            </a:r>
            <a:endParaRPr sz="1800" b="1" i="0" u="none" strike="noStrike" cap="none">
              <a:solidFill>
                <a:srgbClr val="FFFFFF"/>
              </a:solidFill>
              <a:latin typeface="Calibri"/>
              <a:ea typeface="Calibri"/>
              <a:cs typeface="Calibri"/>
              <a:sym typeface="Calibri"/>
            </a:endParaRPr>
          </a:p>
        </p:txBody>
      </p:sp>
      <p:sp>
        <p:nvSpPr>
          <p:cNvPr id="142" name="Google Shape;142;p17"/>
          <p:cNvSpPr txBox="1"/>
          <p:nvPr/>
        </p:nvSpPr>
        <p:spPr>
          <a:xfrm>
            <a:off x="5789075" y="4634100"/>
            <a:ext cx="3189900" cy="13005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latin typeface="Calibri"/>
                <a:ea typeface="Calibri"/>
                <a:cs typeface="Calibri"/>
                <a:sym typeface="Calibri"/>
              </a:rPr>
              <a:t>Ashish Sahu</a:t>
            </a:r>
            <a:endParaRPr sz="18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latin typeface="Calibri"/>
                <a:ea typeface="Calibri"/>
                <a:cs typeface="Calibri"/>
                <a:sym typeface="Calibri"/>
              </a:rPr>
              <a:t>Aman Sahay</a:t>
            </a:r>
            <a:endParaRPr sz="18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latin typeface="Calibri"/>
                <a:ea typeface="Calibri"/>
                <a:cs typeface="Calibri"/>
                <a:sym typeface="Calibri"/>
              </a:rPr>
              <a:t>Amit Javkar</a:t>
            </a:r>
            <a:endParaRPr sz="18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latin typeface="Calibri"/>
                <a:ea typeface="Calibri"/>
                <a:cs typeface="Calibri"/>
                <a:sym typeface="Calibri"/>
              </a:rPr>
              <a:t>Sujal Pokharkar</a:t>
            </a:r>
            <a:endParaRPr sz="1800" b="1" i="0" u="none" strike="noStrike" cap="non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457200" y="274638"/>
            <a:ext cx="8229600" cy="850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System Design </a:t>
            </a:r>
            <a:endParaRPr/>
          </a:p>
        </p:txBody>
      </p:sp>
      <p:sp>
        <p:nvSpPr>
          <p:cNvPr id="225" name="Google Shape;225;p26"/>
          <p:cNvSpPr txBox="1">
            <a:spLocks noGrp="1"/>
          </p:cNvSpPr>
          <p:nvPr>
            <p:ph type="sldNum" idx="12"/>
          </p:nvPr>
        </p:nvSpPr>
        <p:spPr>
          <a:xfrm>
            <a:off x="468313" y="6356350"/>
            <a:ext cx="4764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IN"/>
              <a:t>10</a:t>
            </a:fld>
            <a:endParaRPr/>
          </a:p>
        </p:txBody>
      </p:sp>
      <p:pic>
        <p:nvPicPr>
          <p:cNvPr id="226" name="Google Shape;226;p26"/>
          <p:cNvPicPr preferRelativeResize="0"/>
          <p:nvPr/>
        </p:nvPicPr>
        <p:blipFill rotWithShape="1">
          <a:blip r:embed="rId3">
            <a:alphaModFix/>
          </a:blip>
          <a:srcRect t="56916"/>
          <a:stretch/>
        </p:blipFill>
        <p:spPr>
          <a:xfrm>
            <a:off x="3460588" y="1444800"/>
            <a:ext cx="2222825" cy="3779000"/>
          </a:xfrm>
          <a:prstGeom prst="rect">
            <a:avLst/>
          </a:prstGeom>
          <a:noFill/>
          <a:ln>
            <a:noFill/>
          </a:ln>
        </p:spPr>
      </p:pic>
      <p:sp>
        <p:nvSpPr>
          <p:cNvPr id="227" name="Google Shape;227;p26"/>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
        <p:nvSpPr>
          <p:cNvPr id="228" name="Google Shape;228;p26"/>
          <p:cNvSpPr txBox="1"/>
          <p:nvPr/>
        </p:nvSpPr>
        <p:spPr>
          <a:xfrm>
            <a:off x="4027163" y="5355950"/>
            <a:ext cx="8103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chemeClr val="dk1"/>
                </a:solidFill>
                <a:latin typeface="Calibri"/>
                <a:ea typeface="Calibri"/>
                <a:cs typeface="Calibri"/>
                <a:sym typeface="Calibri"/>
              </a:rPr>
              <a:t>Flow chart</a:t>
            </a:r>
            <a:endParaRPr sz="11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7"/>
          <p:cNvSpPr txBox="1">
            <a:spLocks noGrp="1"/>
          </p:cNvSpPr>
          <p:nvPr>
            <p:ph type="title"/>
          </p:nvPr>
        </p:nvSpPr>
        <p:spPr>
          <a:xfrm>
            <a:off x="457200" y="274638"/>
            <a:ext cx="8229600" cy="850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Hardware and software requirements</a:t>
            </a:r>
            <a:endParaRPr/>
          </a:p>
        </p:txBody>
      </p:sp>
      <p:sp>
        <p:nvSpPr>
          <p:cNvPr id="234" name="Google Shape;234;p27"/>
          <p:cNvSpPr txBox="1">
            <a:spLocks noGrp="1"/>
          </p:cNvSpPr>
          <p:nvPr>
            <p:ph type="body" idx="1"/>
          </p:nvPr>
        </p:nvSpPr>
        <p:spPr>
          <a:xfrm>
            <a:off x="198900" y="1268750"/>
            <a:ext cx="8754000" cy="4753200"/>
          </a:xfrm>
          <a:prstGeom prst="rect">
            <a:avLst/>
          </a:prstGeom>
          <a:noFill/>
          <a:ln>
            <a:noFill/>
          </a:ln>
        </p:spPr>
        <p:txBody>
          <a:bodyPr spcFirstLastPara="1" wrap="square" lIns="91425" tIns="45700" rIns="91425" bIns="45700" anchor="t" anchorCtr="0">
            <a:normAutofit lnSpcReduction="20000"/>
          </a:bodyPr>
          <a:lstStyle/>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Windows 10 and after</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Nvidia Graphics card </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8 Gb RAM </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Intel or AMD Processor</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Tensorflow </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Python</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Appropriate dataset </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Pandas</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Pytorch</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Easy OCR Framework </a:t>
            </a:r>
            <a:endParaRPr sz="2400">
              <a:solidFill>
                <a:srgbClr val="0E101A"/>
              </a:solidFill>
            </a:endParaRPr>
          </a:p>
          <a:p>
            <a:pPr marL="342900" lvl="0" indent="-342900" algn="just" rtl="0">
              <a:lnSpc>
                <a:spcPct val="100000"/>
              </a:lnSpc>
              <a:spcBef>
                <a:spcPts val="444"/>
              </a:spcBef>
              <a:spcAft>
                <a:spcPts val="0"/>
              </a:spcAft>
              <a:buClr>
                <a:srgbClr val="0E101A"/>
              </a:buClr>
              <a:buSzPts val="2400"/>
              <a:buChar char="•"/>
            </a:pPr>
            <a:r>
              <a:rPr lang="en-IN" sz="2400">
                <a:solidFill>
                  <a:srgbClr val="0E101A"/>
                </a:solidFill>
              </a:rPr>
              <a:t>OpenCV</a:t>
            </a:r>
            <a:endParaRPr sz="2400">
              <a:solidFill>
                <a:srgbClr val="0E101A"/>
              </a:solidFill>
            </a:endParaRPr>
          </a:p>
          <a:p>
            <a:pPr marL="0" lvl="0" indent="0" algn="just" rtl="0">
              <a:lnSpc>
                <a:spcPct val="100000"/>
              </a:lnSpc>
              <a:spcBef>
                <a:spcPts val="444"/>
              </a:spcBef>
              <a:spcAft>
                <a:spcPts val="0"/>
              </a:spcAft>
              <a:buSzPts val="1600"/>
              <a:buNone/>
            </a:pPr>
            <a:endParaRPr sz="2400">
              <a:solidFill>
                <a:srgbClr val="0E101A"/>
              </a:solidFill>
            </a:endParaRPr>
          </a:p>
        </p:txBody>
      </p:sp>
      <p:sp>
        <p:nvSpPr>
          <p:cNvPr id="235" name="Google Shape;235;p27"/>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Arial"/>
              <a:buNone/>
            </a:pPr>
            <a:fld id="{00000000-1234-1234-1234-123412341234}" type="slidenum">
              <a:rPr lang="en-IN" sz="1400" b="0" i="0" u="none" strike="noStrike" cap="none">
                <a:solidFill>
                  <a:srgbClr val="404040"/>
                </a:solidFill>
                <a:latin typeface="EB Garamond"/>
                <a:ea typeface="EB Garamond"/>
                <a:cs typeface="EB Garamond"/>
                <a:sym typeface="EB Garamond"/>
              </a:rPr>
              <a:t>11</a:t>
            </a:fld>
            <a:endParaRPr sz="1400" b="0" i="0" u="none" strike="noStrike" cap="none">
              <a:solidFill>
                <a:srgbClr val="404040"/>
              </a:solidFill>
              <a:latin typeface="EB Garamond"/>
              <a:ea typeface="EB Garamond"/>
              <a:cs typeface="EB Garamond"/>
              <a:sym typeface="EB Garamond"/>
            </a:endParaRPr>
          </a:p>
        </p:txBody>
      </p:sp>
      <p:pic>
        <p:nvPicPr>
          <p:cNvPr id="236" name="Google Shape;236;p27" descr="C:\Users\abc\Pictures\RAIT-DEEMED-LOGO.jpg"/>
          <p:cNvPicPr preferRelativeResize="0"/>
          <p:nvPr/>
        </p:nvPicPr>
        <p:blipFill rotWithShape="1">
          <a:blip r:embed="rId3">
            <a:alphaModFix/>
          </a:blip>
          <a:srcRect/>
          <a:stretch/>
        </p:blipFill>
        <p:spPr>
          <a:xfrm>
            <a:off x="6480175" y="5773738"/>
            <a:ext cx="2663825" cy="947737"/>
          </a:xfrm>
          <a:prstGeom prst="rect">
            <a:avLst/>
          </a:prstGeom>
          <a:noFill/>
          <a:ln>
            <a:noFill/>
          </a:ln>
        </p:spPr>
      </p:pic>
      <p:sp>
        <p:nvSpPr>
          <p:cNvPr id="237" name="Google Shape;237;p27"/>
          <p:cNvSpPr txBox="1">
            <a:spLocks noGrp="1"/>
          </p:cNvSpPr>
          <p:nvPr>
            <p:ph type="ftr" idx="11"/>
          </p:nvPr>
        </p:nvSpPr>
        <p:spPr>
          <a:xfrm>
            <a:off x="10287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457200" y="274638"/>
            <a:ext cx="8229600" cy="850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Result and Discussion </a:t>
            </a:r>
            <a:endParaRPr/>
          </a:p>
        </p:txBody>
      </p:sp>
      <p:sp>
        <p:nvSpPr>
          <p:cNvPr id="243" name="Google Shape;243;p28"/>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Arial"/>
              <a:buNone/>
            </a:pPr>
            <a:fld id="{00000000-1234-1234-1234-123412341234}" type="slidenum">
              <a:rPr lang="en-IN" sz="1400" b="0" i="0" u="none" strike="noStrike" cap="none">
                <a:solidFill>
                  <a:srgbClr val="404040"/>
                </a:solidFill>
                <a:latin typeface="EB Garamond"/>
                <a:ea typeface="EB Garamond"/>
                <a:cs typeface="EB Garamond"/>
                <a:sym typeface="EB Garamond"/>
              </a:rPr>
              <a:t>12</a:t>
            </a:fld>
            <a:endParaRPr sz="1400" b="0" i="0" u="none" strike="noStrike" cap="none">
              <a:solidFill>
                <a:srgbClr val="404040"/>
              </a:solidFill>
              <a:latin typeface="EB Garamond"/>
              <a:ea typeface="EB Garamond"/>
              <a:cs typeface="EB Garamond"/>
              <a:sym typeface="EB Garamond"/>
            </a:endParaRPr>
          </a:p>
        </p:txBody>
      </p:sp>
      <p:pic>
        <p:nvPicPr>
          <p:cNvPr id="244" name="Google Shape;244;p28" descr="C:\Users\abc\Pictures\RAIT-DEEMED-LOGO.jpg"/>
          <p:cNvPicPr preferRelativeResize="0"/>
          <p:nvPr/>
        </p:nvPicPr>
        <p:blipFill rotWithShape="1">
          <a:blip r:embed="rId3">
            <a:alphaModFix/>
          </a:blip>
          <a:srcRect/>
          <a:stretch/>
        </p:blipFill>
        <p:spPr>
          <a:xfrm>
            <a:off x="6480175" y="5773738"/>
            <a:ext cx="2663825" cy="947737"/>
          </a:xfrm>
          <a:prstGeom prst="rect">
            <a:avLst/>
          </a:prstGeom>
          <a:noFill/>
          <a:ln>
            <a:noFill/>
          </a:ln>
        </p:spPr>
      </p:pic>
      <p:sp>
        <p:nvSpPr>
          <p:cNvPr id="245" name="Google Shape;245;p28"/>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
        <p:nvSpPr>
          <p:cNvPr id="246" name="Google Shape;246;p28"/>
          <p:cNvSpPr txBox="1"/>
          <p:nvPr/>
        </p:nvSpPr>
        <p:spPr>
          <a:xfrm>
            <a:off x="3201750" y="5656850"/>
            <a:ext cx="2748300" cy="36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600"/>
              <a:buFont typeface="Arial"/>
              <a:buNone/>
            </a:pPr>
            <a:r>
              <a:rPr lang="en-IN" sz="1100">
                <a:solidFill>
                  <a:schemeClr val="dk1"/>
                </a:solidFill>
              </a:rPr>
              <a:t>This image shows the UI of Plate Master</a:t>
            </a:r>
            <a:endParaRPr sz="11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247" name="Google Shape;247;p28"/>
          <p:cNvPicPr preferRelativeResize="0"/>
          <p:nvPr/>
        </p:nvPicPr>
        <p:blipFill>
          <a:blip r:embed="rId4">
            <a:alphaModFix/>
          </a:blip>
          <a:stretch>
            <a:fillRect/>
          </a:stretch>
        </p:blipFill>
        <p:spPr>
          <a:xfrm>
            <a:off x="1775800" y="1178999"/>
            <a:ext cx="5600176" cy="442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txBox="1">
            <a:spLocks noGrp="1"/>
          </p:cNvSpPr>
          <p:nvPr>
            <p:ph type="title"/>
          </p:nvPr>
        </p:nvSpPr>
        <p:spPr>
          <a:xfrm>
            <a:off x="457200" y="274638"/>
            <a:ext cx="8229600" cy="850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Result and Discussion </a:t>
            </a:r>
            <a:endParaRPr/>
          </a:p>
        </p:txBody>
      </p:sp>
      <p:sp>
        <p:nvSpPr>
          <p:cNvPr id="254" name="Google Shape;254;p29"/>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IN"/>
              <a:t>13</a:t>
            </a:fld>
            <a:endParaRPr/>
          </a:p>
        </p:txBody>
      </p:sp>
      <p:pic>
        <p:nvPicPr>
          <p:cNvPr id="255" name="Google Shape;255;p29"/>
          <p:cNvPicPr preferRelativeResize="0"/>
          <p:nvPr/>
        </p:nvPicPr>
        <p:blipFill rotWithShape="1">
          <a:blip r:embed="rId3">
            <a:alphaModFix/>
          </a:blip>
          <a:srcRect/>
          <a:stretch/>
        </p:blipFill>
        <p:spPr>
          <a:xfrm>
            <a:off x="879929" y="1124838"/>
            <a:ext cx="7411357" cy="4227412"/>
          </a:xfrm>
          <a:prstGeom prst="rect">
            <a:avLst/>
          </a:prstGeom>
          <a:noFill/>
          <a:ln>
            <a:noFill/>
          </a:ln>
        </p:spPr>
      </p:pic>
      <p:sp>
        <p:nvSpPr>
          <p:cNvPr id="256" name="Google Shape;256;p29"/>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
        <p:nvSpPr>
          <p:cNvPr id="257" name="Google Shape;257;p29"/>
          <p:cNvSpPr txBox="1"/>
          <p:nvPr/>
        </p:nvSpPr>
        <p:spPr>
          <a:xfrm>
            <a:off x="2105200" y="5444900"/>
            <a:ext cx="4960800" cy="504000"/>
          </a:xfrm>
          <a:prstGeom prst="rect">
            <a:avLst/>
          </a:prstGeom>
          <a:noFill/>
          <a:ln>
            <a:noFill/>
          </a:ln>
        </p:spPr>
        <p:txBody>
          <a:bodyPr spcFirstLastPara="1" wrap="square" lIns="91425" tIns="91425" rIns="91425" bIns="91425" anchor="t" anchorCtr="0">
            <a:noAutofit/>
          </a:bodyPr>
          <a:lstStyle/>
          <a:p>
            <a:pPr marL="0" lvl="0" indent="0" algn="l" rtl="0">
              <a:spcBef>
                <a:spcPts val="320"/>
              </a:spcBef>
              <a:spcAft>
                <a:spcPts val="0"/>
              </a:spcAft>
              <a:buClr>
                <a:schemeClr val="dk1"/>
              </a:buClr>
              <a:buSzPts val="1600"/>
              <a:buFont typeface="Arial"/>
              <a:buNone/>
            </a:pPr>
            <a:r>
              <a:rPr lang="en-IN" sz="1100">
                <a:solidFill>
                  <a:schemeClr val="dk1"/>
                </a:solidFill>
              </a:rPr>
              <a:t>This image shows the UI displaying the Result of the plate detection process</a:t>
            </a:r>
            <a:endParaRPr sz="1100">
              <a:solidFill>
                <a:schemeClr val="dk1"/>
              </a:solidFill>
            </a:endParaRPr>
          </a:p>
          <a:p>
            <a:pPr marL="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457200" y="274638"/>
            <a:ext cx="8229600" cy="850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Result and Discussion </a:t>
            </a:r>
            <a:endParaRPr/>
          </a:p>
        </p:txBody>
      </p:sp>
      <p:sp>
        <p:nvSpPr>
          <p:cNvPr id="264" name="Google Shape;264;p30"/>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IN"/>
              <a:t>14</a:t>
            </a:fld>
            <a:endParaRPr/>
          </a:p>
        </p:txBody>
      </p:sp>
      <p:pic>
        <p:nvPicPr>
          <p:cNvPr id="265" name="Google Shape;265;p30"/>
          <p:cNvPicPr preferRelativeResize="0"/>
          <p:nvPr/>
        </p:nvPicPr>
        <p:blipFill rotWithShape="1">
          <a:blip r:embed="rId3">
            <a:alphaModFix/>
          </a:blip>
          <a:srcRect/>
          <a:stretch/>
        </p:blipFill>
        <p:spPr>
          <a:xfrm>
            <a:off x="5343072" y="1231421"/>
            <a:ext cx="3424414" cy="2156865"/>
          </a:xfrm>
          <a:prstGeom prst="rect">
            <a:avLst/>
          </a:prstGeom>
          <a:noFill/>
          <a:ln>
            <a:noFill/>
          </a:ln>
        </p:spPr>
      </p:pic>
      <p:pic>
        <p:nvPicPr>
          <p:cNvPr id="266" name="Google Shape;266;p30"/>
          <p:cNvPicPr preferRelativeResize="0"/>
          <p:nvPr/>
        </p:nvPicPr>
        <p:blipFill rotWithShape="1">
          <a:blip r:embed="rId4">
            <a:alphaModFix/>
          </a:blip>
          <a:srcRect/>
          <a:stretch/>
        </p:blipFill>
        <p:spPr>
          <a:xfrm>
            <a:off x="457200" y="1270000"/>
            <a:ext cx="4371376" cy="4461475"/>
          </a:xfrm>
          <a:prstGeom prst="rect">
            <a:avLst/>
          </a:prstGeom>
          <a:noFill/>
          <a:ln>
            <a:noFill/>
          </a:ln>
        </p:spPr>
      </p:pic>
      <p:sp>
        <p:nvSpPr>
          <p:cNvPr id="267" name="Google Shape;267;p30"/>
          <p:cNvSpPr txBox="1"/>
          <p:nvPr/>
        </p:nvSpPr>
        <p:spPr>
          <a:xfrm>
            <a:off x="1042685" y="5828518"/>
            <a:ext cx="32004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100" b="0" i="0" u="none" strike="noStrike" cap="none">
                <a:solidFill>
                  <a:srgbClr val="000000"/>
                </a:solidFill>
                <a:latin typeface="Arial"/>
                <a:ea typeface="Arial"/>
                <a:cs typeface="Arial"/>
                <a:sym typeface="Arial"/>
              </a:rPr>
              <a:t>This image shows the result of the OCR process in CSV file </a:t>
            </a:r>
            <a:endParaRPr sz="1100"/>
          </a:p>
        </p:txBody>
      </p:sp>
      <p:sp>
        <p:nvSpPr>
          <p:cNvPr id="268" name="Google Shape;268;p30"/>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
        <p:nvSpPr>
          <p:cNvPr id="269" name="Google Shape;269;p30"/>
          <p:cNvSpPr txBox="1"/>
          <p:nvPr/>
        </p:nvSpPr>
        <p:spPr>
          <a:xfrm>
            <a:off x="5656975" y="3494850"/>
            <a:ext cx="27966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chemeClr val="dk1"/>
                </a:solidFill>
                <a:latin typeface="Calibri"/>
                <a:ea typeface="Calibri"/>
                <a:cs typeface="Calibri"/>
                <a:sym typeface="Calibri"/>
              </a:rPr>
              <a:t>Image shows a frame from the sample video</a:t>
            </a:r>
            <a:endParaRPr sz="11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a:spLocks noGrp="1"/>
          </p:cNvSpPr>
          <p:nvPr>
            <p:ph type="sldNum" idx="12"/>
          </p:nvPr>
        </p:nvSpPr>
        <p:spPr>
          <a:xfrm>
            <a:off x="468313" y="6356350"/>
            <a:ext cx="4764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IN"/>
              <a:t>15</a:t>
            </a:fld>
            <a:endParaRPr/>
          </a:p>
        </p:txBody>
      </p:sp>
      <p:sp>
        <p:nvSpPr>
          <p:cNvPr id="276" name="Google Shape;276;p31"/>
          <p:cNvSpPr txBox="1">
            <a:spLocks noGrp="1"/>
          </p:cNvSpPr>
          <p:nvPr>
            <p:ph type="title"/>
          </p:nvPr>
        </p:nvSpPr>
        <p:spPr>
          <a:xfrm>
            <a:off x="457200" y="274638"/>
            <a:ext cx="8229600" cy="850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Result and Discussion </a:t>
            </a:r>
            <a:endParaRPr/>
          </a:p>
        </p:txBody>
      </p:sp>
      <p:pic>
        <p:nvPicPr>
          <p:cNvPr id="277" name="Google Shape;277;p31"/>
          <p:cNvPicPr preferRelativeResize="0"/>
          <p:nvPr/>
        </p:nvPicPr>
        <p:blipFill>
          <a:blip r:embed="rId3">
            <a:alphaModFix/>
          </a:blip>
          <a:stretch>
            <a:fillRect/>
          </a:stretch>
        </p:blipFill>
        <p:spPr>
          <a:xfrm>
            <a:off x="4970225" y="2607275"/>
            <a:ext cx="3900374" cy="2120451"/>
          </a:xfrm>
          <a:prstGeom prst="rect">
            <a:avLst/>
          </a:prstGeom>
          <a:noFill/>
          <a:ln>
            <a:noFill/>
          </a:ln>
        </p:spPr>
      </p:pic>
      <p:pic>
        <p:nvPicPr>
          <p:cNvPr id="278" name="Google Shape;278;p31"/>
          <p:cNvPicPr preferRelativeResize="0"/>
          <p:nvPr/>
        </p:nvPicPr>
        <p:blipFill>
          <a:blip r:embed="rId4">
            <a:alphaModFix/>
          </a:blip>
          <a:stretch>
            <a:fillRect/>
          </a:stretch>
        </p:blipFill>
        <p:spPr>
          <a:xfrm>
            <a:off x="334450" y="1830632"/>
            <a:ext cx="4743099" cy="3732850"/>
          </a:xfrm>
          <a:prstGeom prst="rect">
            <a:avLst/>
          </a:prstGeom>
          <a:noFill/>
          <a:ln>
            <a:noFill/>
          </a:ln>
        </p:spPr>
      </p:pic>
      <p:sp>
        <p:nvSpPr>
          <p:cNvPr id="279" name="Google Shape;279;p31"/>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
        <p:nvSpPr>
          <p:cNvPr id="280" name="Google Shape;280;p31"/>
          <p:cNvSpPr txBox="1"/>
          <p:nvPr/>
        </p:nvSpPr>
        <p:spPr>
          <a:xfrm>
            <a:off x="388050" y="5642550"/>
            <a:ext cx="4635900" cy="504000"/>
          </a:xfrm>
          <a:prstGeom prst="rect">
            <a:avLst/>
          </a:prstGeom>
          <a:noFill/>
          <a:ln>
            <a:noFill/>
          </a:ln>
        </p:spPr>
        <p:txBody>
          <a:bodyPr spcFirstLastPara="1" wrap="square" lIns="91425" tIns="91425" rIns="91425" bIns="91425" anchor="t" anchorCtr="0">
            <a:noAutofit/>
          </a:bodyPr>
          <a:lstStyle/>
          <a:p>
            <a:pPr marL="0" lvl="0" indent="0" algn="ctr" rtl="0">
              <a:spcBef>
                <a:spcPts val="320"/>
              </a:spcBef>
              <a:spcAft>
                <a:spcPts val="0"/>
              </a:spcAft>
              <a:buNone/>
            </a:pPr>
            <a:r>
              <a:rPr lang="en-IN" sz="1100">
                <a:solidFill>
                  <a:schemeClr val="dk1"/>
                </a:solidFill>
              </a:rPr>
              <a:t>This image shows the UI displaying the Result of the plate detection process</a:t>
            </a:r>
            <a:endParaRPr sz="1100">
              <a:solidFill>
                <a:schemeClr val="dk1"/>
              </a:solidFill>
            </a:endParaRPr>
          </a:p>
          <a:p>
            <a:pPr marL="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81" name="Google Shape;281;p31"/>
          <p:cNvSpPr txBox="1"/>
          <p:nvPr/>
        </p:nvSpPr>
        <p:spPr>
          <a:xfrm>
            <a:off x="5522113" y="4858550"/>
            <a:ext cx="27966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100">
                <a:solidFill>
                  <a:schemeClr val="dk1"/>
                </a:solidFill>
                <a:latin typeface="Calibri"/>
                <a:ea typeface="Calibri"/>
                <a:cs typeface="Calibri"/>
                <a:sym typeface="Calibri"/>
              </a:rPr>
              <a:t>Image shows a frame from the sample video</a:t>
            </a:r>
            <a:endParaRPr sz="11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2"/>
          <p:cNvSpPr txBox="1">
            <a:spLocks noGrp="1"/>
          </p:cNvSpPr>
          <p:nvPr>
            <p:ph type="sldNum" idx="12"/>
          </p:nvPr>
        </p:nvSpPr>
        <p:spPr>
          <a:xfrm>
            <a:off x="468313" y="6356350"/>
            <a:ext cx="4764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IN"/>
              <a:t>16</a:t>
            </a:fld>
            <a:endParaRPr/>
          </a:p>
        </p:txBody>
      </p:sp>
      <p:sp>
        <p:nvSpPr>
          <p:cNvPr id="288" name="Google Shape;288;p32"/>
          <p:cNvSpPr txBox="1">
            <a:spLocks noGrp="1"/>
          </p:cNvSpPr>
          <p:nvPr>
            <p:ph type="title"/>
          </p:nvPr>
        </p:nvSpPr>
        <p:spPr>
          <a:xfrm>
            <a:off x="457200" y="274638"/>
            <a:ext cx="8229600" cy="850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Result and Discussion </a:t>
            </a:r>
            <a:endParaRPr/>
          </a:p>
        </p:txBody>
      </p:sp>
      <p:pic>
        <p:nvPicPr>
          <p:cNvPr id="289" name="Google Shape;289;p32"/>
          <p:cNvPicPr preferRelativeResize="0"/>
          <p:nvPr/>
        </p:nvPicPr>
        <p:blipFill>
          <a:blip r:embed="rId3">
            <a:alphaModFix/>
          </a:blip>
          <a:stretch>
            <a:fillRect/>
          </a:stretch>
        </p:blipFill>
        <p:spPr>
          <a:xfrm>
            <a:off x="1639450" y="1147750"/>
            <a:ext cx="5861075" cy="4603475"/>
          </a:xfrm>
          <a:prstGeom prst="rect">
            <a:avLst/>
          </a:prstGeom>
          <a:noFill/>
          <a:ln>
            <a:noFill/>
          </a:ln>
        </p:spPr>
      </p:pic>
      <p:sp>
        <p:nvSpPr>
          <p:cNvPr id="290" name="Google Shape;290;p32"/>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
        <p:nvSpPr>
          <p:cNvPr id="291" name="Google Shape;291;p32"/>
          <p:cNvSpPr txBox="1"/>
          <p:nvPr/>
        </p:nvSpPr>
        <p:spPr>
          <a:xfrm>
            <a:off x="2376238" y="5838388"/>
            <a:ext cx="43875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100" b="0" i="0" u="none" strike="noStrike" cap="none">
                <a:solidFill>
                  <a:srgbClr val="000000"/>
                </a:solidFill>
                <a:latin typeface="Arial"/>
                <a:ea typeface="Arial"/>
                <a:cs typeface="Arial"/>
                <a:sym typeface="Arial"/>
              </a:rPr>
              <a:t>This image shows the result of the OCR process on another video in CSV file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a:spLocks noGrp="1"/>
          </p:cNvSpPr>
          <p:nvPr>
            <p:ph type="title"/>
          </p:nvPr>
        </p:nvSpPr>
        <p:spPr>
          <a:xfrm>
            <a:off x="457200" y="274638"/>
            <a:ext cx="8229600" cy="850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Result and Discussion </a:t>
            </a:r>
            <a:endParaRPr/>
          </a:p>
        </p:txBody>
      </p:sp>
      <p:sp>
        <p:nvSpPr>
          <p:cNvPr id="298" name="Google Shape;298;p33"/>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IN"/>
              <a:t>17</a:t>
            </a:fld>
            <a:endParaRPr/>
          </a:p>
        </p:txBody>
      </p:sp>
      <p:sp>
        <p:nvSpPr>
          <p:cNvPr id="299" name="Google Shape;299;p33"/>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pic>
        <p:nvPicPr>
          <p:cNvPr id="300" name="Google Shape;300;p33"/>
          <p:cNvPicPr preferRelativeResize="0"/>
          <p:nvPr/>
        </p:nvPicPr>
        <p:blipFill>
          <a:blip r:embed="rId3">
            <a:alphaModFix/>
          </a:blip>
          <a:stretch>
            <a:fillRect/>
          </a:stretch>
        </p:blipFill>
        <p:spPr>
          <a:xfrm>
            <a:off x="1108000" y="1346200"/>
            <a:ext cx="6305800" cy="4068174"/>
          </a:xfrm>
          <a:prstGeom prst="rect">
            <a:avLst/>
          </a:prstGeom>
          <a:noFill/>
          <a:ln>
            <a:noFill/>
          </a:ln>
        </p:spPr>
      </p:pic>
      <p:sp>
        <p:nvSpPr>
          <p:cNvPr id="301" name="Google Shape;301;p33"/>
          <p:cNvSpPr txBox="1"/>
          <p:nvPr/>
        </p:nvSpPr>
        <p:spPr>
          <a:xfrm>
            <a:off x="1108050" y="5493425"/>
            <a:ext cx="6305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100"/>
              <a:t>This image shows the UI being set to India</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4"/>
          <p:cNvSpPr txBox="1">
            <a:spLocks noGrp="1"/>
          </p:cNvSpPr>
          <p:nvPr>
            <p:ph type="title"/>
          </p:nvPr>
        </p:nvSpPr>
        <p:spPr>
          <a:xfrm>
            <a:off x="457200" y="274638"/>
            <a:ext cx="8229600" cy="850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Result and Discussion </a:t>
            </a:r>
            <a:endParaRPr/>
          </a:p>
        </p:txBody>
      </p:sp>
      <p:sp>
        <p:nvSpPr>
          <p:cNvPr id="308" name="Google Shape;308;p34"/>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IN"/>
              <a:t>18</a:t>
            </a:fld>
            <a:endParaRPr/>
          </a:p>
        </p:txBody>
      </p:sp>
      <p:sp>
        <p:nvSpPr>
          <p:cNvPr id="309" name="Google Shape;309;p34"/>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
        <p:nvSpPr>
          <p:cNvPr id="310" name="Google Shape;310;p34"/>
          <p:cNvSpPr txBox="1"/>
          <p:nvPr/>
        </p:nvSpPr>
        <p:spPr>
          <a:xfrm>
            <a:off x="77600" y="5454563"/>
            <a:ext cx="43815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100"/>
              <a:t>This image shows the UI displaying result of the plate detection process on a Indian</a:t>
            </a:r>
            <a:endParaRPr sz="1100"/>
          </a:p>
          <a:p>
            <a:pPr marL="0" lvl="0" indent="0" algn="ctr" rtl="0">
              <a:spcBef>
                <a:spcPts val="0"/>
              </a:spcBef>
              <a:spcAft>
                <a:spcPts val="0"/>
              </a:spcAft>
              <a:buClr>
                <a:schemeClr val="dk1"/>
              </a:buClr>
              <a:buSzPts val="1100"/>
              <a:buFont typeface="Arial"/>
              <a:buNone/>
            </a:pPr>
            <a:r>
              <a:rPr lang="en-IN" sz="1100"/>
              <a:t>video</a:t>
            </a:r>
            <a:endParaRPr sz="1100"/>
          </a:p>
          <a:p>
            <a:pPr marL="0" lvl="0" indent="0" algn="ctr" rtl="0">
              <a:spcBef>
                <a:spcPts val="0"/>
              </a:spcBef>
              <a:spcAft>
                <a:spcPts val="0"/>
              </a:spcAft>
              <a:buNone/>
            </a:pPr>
            <a:endParaRPr sz="1100"/>
          </a:p>
        </p:txBody>
      </p:sp>
      <p:pic>
        <p:nvPicPr>
          <p:cNvPr id="311" name="Google Shape;311;p34"/>
          <p:cNvPicPr preferRelativeResize="0"/>
          <p:nvPr/>
        </p:nvPicPr>
        <p:blipFill>
          <a:blip r:embed="rId3">
            <a:alphaModFix/>
          </a:blip>
          <a:stretch>
            <a:fillRect/>
          </a:stretch>
        </p:blipFill>
        <p:spPr>
          <a:xfrm>
            <a:off x="200025" y="1257300"/>
            <a:ext cx="4136649" cy="4157375"/>
          </a:xfrm>
          <a:prstGeom prst="rect">
            <a:avLst/>
          </a:prstGeom>
          <a:noFill/>
          <a:ln>
            <a:noFill/>
          </a:ln>
        </p:spPr>
      </p:pic>
      <p:pic>
        <p:nvPicPr>
          <p:cNvPr id="312" name="Google Shape;312;p34"/>
          <p:cNvPicPr preferRelativeResize="0"/>
          <p:nvPr/>
        </p:nvPicPr>
        <p:blipFill>
          <a:blip r:embed="rId4">
            <a:alphaModFix/>
          </a:blip>
          <a:stretch>
            <a:fillRect/>
          </a:stretch>
        </p:blipFill>
        <p:spPr>
          <a:xfrm>
            <a:off x="4610100" y="1352275"/>
            <a:ext cx="4381500" cy="3656750"/>
          </a:xfrm>
          <a:prstGeom prst="rect">
            <a:avLst/>
          </a:prstGeom>
          <a:noFill/>
          <a:ln>
            <a:noFill/>
          </a:ln>
        </p:spPr>
      </p:pic>
      <p:sp>
        <p:nvSpPr>
          <p:cNvPr id="313" name="Google Shape;313;p34"/>
          <p:cNvSpPr txBox="1"/>
          <p:nvPr/>
        </p:nvSpPr>
        <p:spPr>
          <a:xfrm>
            <a:off x="4572000" y="5009025"/>
            <a:ext cx="4419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100"/>
              <a:t>A clip of the video is as above, these license plates are detected as shown in UI</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5"/>
          <p:cNvSpPr txBox="1">
            <a:spLocks noGrp="1"/>
          </p:cNvSpPr>
          <p:nvPr>
            <p:ph type="body" idx="1"/>
          </p:nvPr>
        </p:nvSpPr>
        <p:spPr>
          <a:xfrm>
            <a:off x="539750" y="1484313"/>
            <a:ext cx="8064600" cy="4032300"/>
          </a:xfrm>
          <a:prstGeom prst="rect">
            <a:avLst/>
          </a:prstGeom>
        </p:spPr>
        <p:txBody>
          <a:bodyPr spcFirstLastPara="1" wrap="square" lIns="91425" tIns="45700" rIns="91425" bIns="45700" anchor="t" anchorCtr="0">
            <a:noAutofit/>
          </a:bodyPr>
          <a:lstStyle/>
          <a:p>
            <a:pPr marL="0" lvl="0" indent="0" algn="l" rtl="0">
              <a:spcBef>
                <a:spcPts val="320"/>
              </a:spcBef>
              <a:spcAft>
                <a:spcPts val="0"/>
              </a:spcAft>
              <a:buSzPts val="275"/>
              <a:buNone/>
            </a:pPr>
            <a:r>
              <a:rPr lang="en-IN" sz="1800"/>
              <a:t>The development and exploration of vehicle entry systems mark a pivotal advancement in the field of transportation management and security surveillance. Throughout this project, we have highlighted the significance of accurate vehicle detection, tracking, and license plate recognition in enhancing traffic flow, improving security measures, and streamlining entry management processes.</a:t>
            </a:r>
            <a:endParaRPr sz="1800"/>
          </a:p>
          <a:p>
            <a:pPr marL="0" lvl="0" indent="0" algn="l" rtl="0">
              <a:spcBef>
                <a:spcPts val="320"/>
              </a:spcBef>
              <a:spcAft>
                <a:spcPts val="0"/>
              </a:spcAft>
              <a:buClr>
                <a:schemeClr val="dk1"/>
              </a:buClr>
              <a:buSzPts val="1100"/>
              <a:buFont typeface="Arial"/>
              <a:buNone/>
            </a:pPr>
            <a:r>
              <a:rPr lang="en-IN" sz="1800"/>
              <a:t>By leveraging large datasets and advanced learning algorithms, future iterations of vehicle entry systems can achieve higher levels of accuracy and reliability in license plate recognition, thereby enhancing security measures and facilitating seamless entry management processes. Additionally, the incorporation of emerging technologies such as and sensor fusion holds promise for enhancing the efficiency of vehicle entry systems. By addressing current limitations and exploring new avenues for improvement, future iterations of vehicle entry systems have the potential to revolutionize transportation management, ushering in a new era of efficiency on our roads and in our communities.</a:t>
            </a:r>
            <a:endParaRPr sz="1350">
              <a:solidFill>
                <a:srgbClr val="495365"/>
              </a:solidFill>
              <a:highlight>
                <a:srgbClr val="FFFFFF"/>
              </a:highlight>
            </a:endParaRPr>
          </a:p>
          <a:p>
            <a:pPr marL="0" lvl="0" indent="0" algn="l" rtl="0">
              <a:spcBef>
                <a:spcPts val="800"/>
              </a:spcBef>
              <a:spcAft>
                <a:spcPts val="0"/>
              </a:spcAft>
              <a:buClr>
                <a:schemeClr val="dk1"/>
              </a:buClr>
              <a:buSzPts val="1100"/>
              <a:buFont typeface="Arial"/>
              <a:buNone/>
            </a:pPr>
            <a:endParaRPr sz="1200">
              <a:solidFill>
                <a:srgbClr val="495365"/>
              </a:solidFill>
              <a:highlight>
                <a:srgbClr val="FFFFFF"/>
              </a:highlight>
            </a:endParaRPr>
          </a:p>
          <a:p>
            <a:pPr marL="0" lvl="0" indent="0" algn="l" rtl="0">
              <a:spcBef>
                <a:spcPts val="800"/>
              </a:spcBef>
              <a:spcAft>
                <a:spcPts val="0"/>
              </a:spcAft>
              <a:buSzPts val="275"/>
              <a:buNone/>
            </a:pPr>
            <a:endParaRPr sz="1800"/>
          </a:p>
        </p:txBody>
      </p:sp>
      <p:sp>
        <p:nvSpPr>
          <p:cNvPr id="320" name="Google Shape;320;p35"/>
          <p:cNvSpPr txBox="1">
            <a:spLocks noGrp="1"/>
          </p:cNvSpPr>
          <p:nvPr>
            <p:ph type="title"/>
          </p:nvPr>
        </p:nvSpPr>
        <p:spPr>
          <a:xfrm>
            <a:off x="457200" y="274638"/>
            <a:ext cx="8229600" cy="850200"/>
          </a:xfrm>
          <a:prstGeom prst="rect">
            <a:avLst/>
          </a:prstGeom>
        </p:spPr>
        <p:txBody>
          <a:bodyPr spcFirstLastPara="1" wrap="square" lIns="91425" tIns="45700" rIns="91425" bIns="45700" anchor="ctr" anchorCtr="0">
            <a:normAutofit/>
          </a:bodyPr>
          <a:lstStyle/>
          <a:p>
            <a:pPr marL="0" lvl="0" indent="0" algn="just" rtl="0">
              <a:lnSpc>
                <a:spcPct val="150000"/>
              </a:lnSpc>
              <a:spcBef>
                <a:spcPts val="360"/>
              </a:spcBef>
              <a:spcAft>
                <a:spcPts val="0"/>
              </a:spcAft>
              <a:buNone/>
            </a:pPr>
            <a:r>
              <a:rPr lang="en-IN"/>
              <a:t>Conclusion and future work </a:t>
            </a:r>
            <a:endParaRPr/>
          </a:p>
        </p:txBody>
      </p:sp>
      <p:sp>
        <p:nvSpPr>
          <p:cNvPr id="321" name="Google Shape;321;p35"/>
          <p:cNvSpPr txBox="1">
            <a:spLocks noGrp="1"/>
          </p:cNvSpPr>
          <p:nvPr>
            <p:ph type="sldNum" idx="12"/>
          </p:nvPr>
        </p:nvSpPr>
        <p:spPr>
          <a:xfrm>
            <a:off x="468313" y="6356350"/>
            <a:ext cx="4764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400"/>
              <a:buFont typeface="Arial"/>
              <a:buNone/>
            </a:pPr>
            <a:fld id="{00000000-1234-1234-1234-123412341234}" type="slidenum">
              <a:rPr lang="en-IN"/>
              <a:t>19</a:t>
            </a:fld>
            <a:endParaRPr/>
          </a:p>
        </p:txBody>
      </p:sp>
      <p:sp>
        <p:nvSpPr>
          <p:cNvPr id="322" name="Google Shape;322;p35"/>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457200" y="274638"/>
            <a:ext cx="8229600" cy="850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Index</a:t>
            </a:r>
            <a:endParaRPr/>
          </a:p>
        </p:txBody>
      </p:sp>
      <p:sp>
        <p:nvSpPr>
          <p:cNvPr id="148" name="Google Shape;148;p18"/>
          <p:cNvSpPr txBox="1">
            <a:spLocks noGrp="1"/>
          </p:cNvSpPr>
          <p:nvPr>
            <p:ph type="body" idx="1"/>
          </p:nvPr>
        </p:nvSpPr>
        <p:spPr>
          <a:xfrm>
            <a:off x="198900" y="1268750"/>
            <a:ext cx="8754000" cy="4753200"/>
          </a:xfrm>
          <a:prstGeom prst="rect">
            <a:avLst/>
          </a:prstGeom>
          <a:noFill/>
          <a:ln>
            <a:noFill/>
          </a:ln>
        </p:spPr>
        <p:txBody>
          <a:bodyPr spcFirstLastPara="1" wrap="square" lIns="91425" tIns="45700" rIns="91425" bIns="45700" anchor="t" anchorCtr="0">
            <a:normAutofit/>
          </a:bodyPr>
          <a:lstStyle/>
          <a:p>
            <a:pPr marL="342900" lvl="0" indent="-342900" algn="just" rtl="0">
              <a:lnSpc>
                <a:spcPct val="150000"/>
              </a:lnSpc>
              <a:spcBef>
                <a:spcPts val="0"/>
              </a:spcBef>
              <a:spcAft>
                <a:spcPts val="0"/>
              </a:spcAft>
              <a:buSzPts val="1800"/>
              <a:buFont typeface="Noto Sans Symbols"/>
              <a:buChar char="•"/>
            </a:pPr>
            <a:r>
              <a:rPr lang="en-IN" sz="1800"/>
              <a:t>Introduction</a:t>
            </a:r>
            <a:endParaRPr sz="1800"/>
          </a:p>
          <a:p>
            <a:pPr marL="342900" lvl="0" indent="-342900" algn="just" rtl="0">
              <a:lnSpc>
                <a:spcPct val="150000"/>
              </a:lnSpc>
              <a:spcBef>
                <a:spcPts val="360"/>
              </a:spcBef>
              <a:spcAft>
                <a:spcPts val="0"/>
              </a:spcAft>
              <a:buSzPts val="1800"/>
              <a:buChar char="•"/>
            </a:pPr>
            <a:r>
              <a:rPr lang="en-IN" sz="1800"/>
              <a:t>Literature Survey</a:t>
            </a:r>
            <a:endParaRPr sz="1800"/>
          </a:p>
          <a:p>
            <a:pPr marL="342900" lvl="0" indent="-342900" algn="just" rtl="0">
              <a:lnSpc>
                <a:spcPct val="150000"/>
              </a:lnSpc>
              <a:spcBef>
                <a:spcPts val="360"/>
              </a:spcBef>
              <a:spcAft>
                <a:spcPts val="0"/>
              </a:spcAft>
              <a:buSzPts val="1800"/>
              <a:buChar char="•"/>
            </a:pPr>
            <a:r>
              <a:rPr lang="en-IN" sz="1800"/>
              <a:t>Problem Statement </a:t>
            </a:r>
            <a:endParaRPr sz="1800"/>
          </a:p>
          <a:p>
            <a:pPr marL="342900" lvl="0" indent="-342900" algn="just" rtl="0">
              <a:lnSpc>
                <a:spcPct val="150000"/>
              </a:lnSpc>
              <a:spcBef>
                <a:spcPts val="360"/>
              </a:spcBef>
              <a:spcAft>
                <a:spcPts val="0"/>
              </a:spcAft>
              <a:buSzPts val="1800"/>
              <a:buFont typeface="Noto Sans Symbols"/>
              <a:buChar char="•"/>
            </a:pPr>
            <a:r>
              <a:rPr lang="en-IN" sz="1800"/>
              <a:t>Proposed methodology</a:t>
            </a:r>
            <a:endParaRPr sz="1800"/>
          </a:p>
          <a:p>
            <a:pPr marL="342900" lvl="0" indent="-342900" algn="just" rtl="0">
              <a:lnSpc>
                <a:spcPct val="150000"/>
              </a:lnSpc>
              <a:spcBef>
                <a:spcPts val="360"/>
              </a:spcBef>
              <a:spcAft>
                <a:spcPts val="0"/>
              </a:spcAft>
              <a:buSzPts val="1800"/>
              <a:buChar char="•"/>
            </a:pPr>
            <a:r>
              <a:rPr lang="en-IN" sz="1800"/>
              <a:t>System design </a:t>
            </a:r>
            <a:endParaRPr sz="1800"/>
          </a:p>
          <a:p>
            <a:pPr marL="342900" lvl="0" indent="-342900" algn="just" rtl="0">
              <a:lnSpc>
                <a:spcPct val="150000"/>
              </a:lnSpc>
              <a:spcBef>
                <a:spcPts val="360"/>
              </a:spcBef>
              <a:spcAft>
                <a:spcPts val="0"/>
              </a:spcAft>
              <a:buSzPts val="1800"/>
              <a:buFont typeface="Noto Sans Symbols"/>
              <a:buChar char="•"/>
            </a:pPr>
            <a:r>
              <a:rPr lang="en-IN" sz="1800"/>
              <a:t>Hardware and software requirement </a:t>
            </a:r>
            <a:endParaRPr sz="1800"/>
          </a:p>
          <a:p>
            <a:pPr marL="342900" lvl="0" indent="-342900" algn="just" rtl="0">
              <a:lnSpc>
                <a:spcPct val="150000"/>
              </a:lnSpc>
              <a:spcBef>
                <a:spcPts val="360"/>
              </a:spcBef>
              <a:spcAft>
                <a:spcPts val="0"/>
              </a:spcAft>
              <a:buSzPts val="1800"/>
              <a:buFont typeface="Noto Sans Symbols"/>
              <a:buChar char="•"/>
            </a:pPr>
            <a:r>
              <a:rPr lang="en-IN" sz="1800"/>
              <a:t>Results and Discussion</a:t>
            </a:r>
            <a:endParaRPr sz="1800"/>
          </a:p>
          <a:p>
            <a:pPr marL="342900" lvl="0" indent="-342900" algn="just" rtl="0">
              <a:lnSpc>
                <a:spcPct val="150000"/>
              </a:lnSpc>
              <a:spcBef>
                <a:spcPts val="360"/>
              </a:spcBef>
              <a:spcAft>
                <a:spcPts val="0"/>
              </a:spcAft>
              <a:buSzPts val="1800"/>
              <a:buChar char="•"/>
            </a:pPr>
            <a:r>
              <a:rPr lang="en-IN" sz="1800"/>
              <a:t>Conclusion and future work </a:t>
            </a:r>
            <a:endParaRPr sz="1800"/>
          </a:p>
          <a:p>
            <a:pPr marL="342900" lvl="0" indent="-342900" algn="just" rtl="0">
              <a:lnSpc>
                <a:spcPct val="150000"/>
              </a:lnSpc>
              <a:spcBef>
                <a:spcPts val="360"/>
              </a:spcBef>
              <a:spcAft>
                <a:spcPts val="0"/>
              </a:spcAft>
              <a:buSzPts val="1800"/>
              <a:buFont typeface="Noto Sans Symbols"/>
              <a:buChar char="•"/>
            </a:pPr>
            <a:r>
              <a:rPr lang="en-IN" sz="1800"/>
              <a:t>References</a:t>
            </a:r>
            <a:endParaRPr sz="2400"/>
          </a:p>
        </p:txBody>
      </p:sp>
      <p:sp>
        <p:nvSpPr>
          <p:cNvPr id="149" name="Google Shape;149;p18"/>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Arial"/>
              <a:buNone/>
            </a:pPr>
            <a:fld id="{00000000-1234-1234-1234-123412341234}" type="slidenum">
              <a:rPr lang="en-IN" sz="1400" b="0" i="0" u="none" strike="noStrike" cap="none">
                <a:solidFill>
                  <a:srgbClr val="404040"/>
                </a:solidFill>
                <a:latin typeface="EB Garamond"/>
                <a:ea typeface="EB Garamond"/>
                <a:cs typeface="EB Garamond"/>
                <a:sym typeface="EB Garamond"/>
              </a:rPr>
              <a:t>2</a:t>
            </a:fld>
            <a:endParaRPr sz="1400" b="0" i="0" u="none" strike="noStrike" cap="none">
              <a:solidFill>
                <a:srgbClr val="404040"/>
              </a:solidFill>
              <a:latin typeface="EB Garamond"/>
              <a:ea typeface="EB Garamond"/>
              <a:cs typeface="EB Garamond"/>
              <a:sym typeface="EB Garamond"/>
            </a:endParaRPr>
          </a:p>
        </p:txBody>
      </p:sp>
      <p:pic>
        <p:nvPicPr>
          <p:cNvPr id="150" name="Google Shape;150;p18" descr="C:\Users\abc\Pictures\RAIT-DEEMED-LOGO.jpg"/>
          <p:cNvPicPr preferRelativeResize="0"/>
          <p:nvPr/>
        </p:nvPicPr>
        <p:blipFill rotWithShape="1">
          <a:blip r:embed="rId3">
            <a:alphaModFix/>
          </a:blip>
          <a:srcRect/>
          <a:stretch/>
        </p:blipFill>
        <p:spPr>
          <a:xfrm>
            <a:off x="6480175" y="5773738"/>
            <a:ext cx="2663825" cy="947737"/>
          </a:xfrm>
          <a:prstGeom prst="rect">
            <a:avLst/>
          </a:prstGeom>
          <a:noFill/>
          <a:ln>
            <a:noFill/>
          </a:ln>
        </p:spPr>
      </p:pic>
      <p:sp>
        <p:nvSpPr>
          <p:cNvPr id="151" name="Google Shape;151;p18"/>
          <p:cNvSpPr txBox="1">
            <a:spLocks noGrp="1"/>
          </p:cNvSpPr>
          <p:nvPr>
            <p:ph type="ftr" idx="11"/>
          </p:nvPr>
        </p:nvSpPr>
        <p:spPr>
          <a:xfrm>
            <a:off x="10287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6"/>
          <p:cNvSpPr txBox="1">
            <a:spLocks noGrp="1"/>
          </p:cNvSpPr>
          <p:nvPr>
            <p:ph type="title"/>
          </p:nvPr>
        </p:nvSpPr>
        <p:spPr>
          <a:xfrm>
            <a:off x="457200" y="274638"/>
            <a:ext cx="8229600" cy="850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References</a:t>
            </a:r>
            <a:endParaRPr/>
          </a:p>
        </p:txBody>
      </p:sp>
      <p:sp>
        <p:nvSpPr>
          <p:cNvPr id="328" name="Google Shape;328;p36"/>
          <p:cNvSpPr txBox="1">
            <a:spLocks noGrp="1"/>
          </p:cNvSpPr>
          <p:nvPr>
            <p:ph type="body" idx="1"/>
          </p:nvPr>
        </p:nvSpPr>
        <p:spPr>
          <a:xfrm>
            <a:off x="198900" y="1268750"/>
            <a:ext cx="8754000" cy="4753200"/>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just" rtl="0">
              <a:lnSpc>
                <a:spcPct val="100000"/>
              </a:lnSpc>
              <a:spcBef>
                <a:spcPts val="444"/>
              </a:spcBef>
              <a:spcAft>
                <a:spcPts val="0"/>
              </a:spcAft>
              <a:buClr>
                <a:srgbClr val="0E101A"/>
              </a:buClr>
              <a:buSzPct val="117647"/>
              <a:buChar char="•"/>
            </a:pPr>
            <a:r>
              <a:rPr lang="en-IN" sz="1800" u="sng">
                <a:solidFill>
                  <a:schemeClr val="hlink"/>
                </a:solidFill>
                <a:hlinkClick r:id="rId3"/>
              </a:rPr>
              <a:t>GitHub - NanoNets/nanonets-ocr-sample-python: NanoNets OCR API Example for Python</a:t>
            </a:r>
            <a:endParaRPr sz="1800" u="sng">
              <a:solidFill>
                <a:srgbClr val="0E101A"/>
              </a:solidFill>
            </a:endParaRPr>
          </a:p>
          <a:p>
            <a:pPr marL="342900" lvl="0" indent="-342900" algn="just" rtl="0">
              <a:lnSpc>
                <a:spcPct val="100000"/>
              </a:lnSpc>
              <a:spcBef>
                <a:spcPts val="444"/>
              </a:spcBef>
              <a:spcAft>
                <a:spcPts val="0"/>
              </a:spcAft>
              <a:buClr>
                <a:srgbClr val="0E101A"/>
              </a:buClr>
              <a:buSzPct val="117647"/>
              <a:buChar char="•"/>
            </a:pPr>
            <a:r>
              <a:rPr lang="en-IN" sz="1800" u="sng">
                <a:solidFill>
                  <a:schemeClr val="hlink"/>
                </a:solidFill>
                <a:hlinkClick r:id="rId4"/>
              </a:rPr>
              <a:t>How to detect license plates using OpenCV Python?</a:t>
            </a:r>
            <a:endParaRPr sz="1800" u="sng">
              <a:solidFill>
                <a:srgbClr val="0E101A"/>
              </a:solidFill>
            </a:endParaRPr>
          </a:p>
          <a:p>
            <a:pPr marL="342900" lvl="0" indent="-342900" algn="just" rtl="0">
              <a:lnSpc>
                <a:spcPct val="100000"/>
              </a:lnSpc>
              <a:spcBef>
                <a:spcPts val="444"/>
              </a:spcBef>
              <a:spcAft>
                <a:spcPts val="0"/>
              </a:spcAft>
              <a:buClr>
                <a:srgbClr val="0E101A"/>
              </a:buClr>
              <a:buSzPct val="117647"/>
              <a:buChar char="•"/>
            </a:pPr>
            <a:r>
              <a:rPr lang="en-IN" sz="1800" u="sng">
                <a:solidFill>
                  <a:schemeClr val="hlink"/>
                </a:solidFill>
                <a:hlinkClick r:id="rId5"/>
              </a:rPr>
              <a:t>OpenCV: Automatic License/Number Plate Recognition (ANPR) with Python - PyImageSearch</a:t>
            </a:r>
            <a:endParaRPr sz="1800" u="sng">
              <a:solidFill>
                <a:srgbClr val="0E101A"/>
              </a:solidFill>
            </a:endParaRPr>
          </a:p>
          <a:p>
            <a:pPr marL="342900" lvl="0" indent="-342900" algn="just" rtl="0">
              <a:lnSpc>
                <a:spcPct val="100000"/>
              </a:lnSpc>
              <a:spcBef>
                <a:spcPts val="444"/>
              </a:spcBef>
              <a:spcAft>
                <a:spcPts val="0"/>
              </a:spcAft>
              <a:buClr>
                <a:srgbClr val="0E101A"/>
              </a:buClr>
              <a:buSzPct val="117647"/>
              <a:buChar char="•"/>
            </a:pPr>
            <a:r>
              <a:rPr lang="en-IN" sz="1800" u="sng">
                <a:solidFill>
                  <a:schemeClr val="hlink"/>
                </a:solidFill>
                <a:hlinkClick r:id="rId6"/>
              </a:rPr>
              <a:t>vjgpt/Vehicle-Number-Plate-Reading</a:t>
            </a:r>
            <a:endParaRPr sz="1800" u="sng">
              <a:solidFill>
                <a:srgbClr val="0E101A"/>
              </a:solidFill>
            </a:endParaRPr>
          </a:p>
          <a:p>
            <a:pPr marL="285750" lvl="0" indent="-285750" algn="just" rtl="0">
              <a:lnSpc>
                <a:spcPct val="100000"/>
              </a:lnSpc>
              <a:spcBef>
                <a:spcPts val="444"/>
              </a:spcBef>
              <a:spcAft>
                <a:spcPts val="0"/>
              </a:spcAft>
              <a:buClr>
                <a:srgbClr val="0E101A"/>
              </a:buClr>
              <a:buSzPct val="117647"/>
              <a:buChar char="•"/>
            </a:pPr>
            <a:r>
              <a:rPr lang="en-IN" sz="1800" u="sng">
                <a:solidFill>
                  <a:schemeClr val="hlink"/>
                </a:solidFill>
              </a:rPr>
              <a:t> </a:t>
            </a:r>
            <a:r>
              <a:rPr lang="en-IN" sz="1800">
                <a:solidFill>
                  <a:schemeClr val="hlink"/>
                </a:solidFill>
              </a:rPr>
              <a:t>Sergio Montazzolli Silva and Claudio Rosito Jung. License plate detection and recognition</a:t>
            </a:r>
            <a:endParaRPr/>
          </a:p>
          <a:p>
            <a:pPr marL="0" lvl="0" indent="0" algn="just" rtl="0">
              <a:lnSpc>
                <a:spcPct val="100000"/>
              </a:lnSpc>
              <a:spcBef>
                <a:spcPts val="444"/>
              </a:spcBef>
              <a:spcAft>
                <a:spcPts val="0"/>
              </a:spcAft>
              <a:buClr>
                <a:srgbClr val="0E101A"/>
              </a:buClr>
              <a:buSzPct val="117647"/>
              <a:buNone/>
            </a:pPr>
            <a:r>
              <a:rPr lang="en-IN" sz="1800">
                <a:solidFill>
                  <a:schemeClr val="hlink"/>
                </a:solidFill>
              </a:rPr>
              <a:t>       in unconstrained scenarios. In Proceedings of the European Conference on Computer</a:t>
            </a:r>
            <a:endParaRPr/>
          </a:p>
          <a:p>
            <a:pPr marL="0" lvl="0" indent="0" algn="just" rtl="0">
              <a:lnSpc>
                <a:spcPct val="100000"/>
              </a:lnSpc>
              <a:spcBef>
                <a:spcPts val="444"/>
              </a:spcBef>
              <a:spcAft>
                <a:spcPts val="0"/>
              </a:spcAft>
              <a:buClr>
                <a:srgbClr val="0E101A"/>
              </a:buClr>
              <a:buSzPct val="117647"/>
              <a:buNone/>
            </a:pPr>
            <a:r>
              <a:rPr lang="en-IN" sz="1800">
                <a:solidFill>
                  <a:schemeClr val="hlink"/>
                </a:solidFill>
              </a:rPr>
              <a:t>       Vision (ECCV), September 2018</a:t>
            </a:r>
            <a:r>
              <a:rPr lang="en-IN" sz="1800" u="sng">
                <a:solidFill>
                  <a:schemeClr val="hlink"/>
                </a:solidFill>
              </a:rPr>
              <a:t>.</a:t>
            </a:r>
            <a:endParaRPr/>
          </a:p>
          <a:p>
            <a:pPr marL="285750" lvl="0" indent="-285750" algn="just" rtl="0">
              <a:lnSpc>
                <a:spcPct val="100000"/>
              </a:lnSpc>
              <a:spcBef>
                <a:spcPts val="444"/>
              </a:spcBef>
              <a:spcAft>
                <a:spcPts val="0"/>
              </a:spcAft>
              <a:buClr>
                <a:srgbClr val="0E101A"/>
              </a:buClr>
              <a:buSzPct val="117647"/>
              <a:buChar char="•"/>
            </a:pPr>
            <a:r>
              <a:rPr lang="en-IN" sz="1800">
                <a:solidFill>
                  <a:schemeClr val="hlink"/>
                </a:solidFill>
              </a:rPr>
              <a:t>Wang Weihong and Tu Jiaoyang. Research on license plate recognition algorithms based</a:t>
            </a:r>
            <a:endParaRPr/>
          </a:p>
          <a:p>
            <a:pPr marL="0" lvl="0" indent="0" algn="just" rtl="0">
              <a:lnSpc>
                <a:spcPct val="100000"/>
              </a:lnSpc>
              <a:spcBef>
                <a:spcPts val="444"/>
              </a:spcBef>
              <a:spcAft>
                <a:spcPts val="0"/>
              </a:spcAft>
              <a:buClr>
                <a:srgbClr val="0E101A"/>
              </a:buClr>
              <a:buSzPct val="117647"/>
              <a:buNone/>
            </a:pPr>
            <a:r>
              <a:rPr lang="en-IN" sz="1800">
                <a:solidFill>
                  <a:schemeClr val="hlink"/>
                </a:solidFill>
              </a:rPr>
              <a:t>  on deep learning in complex environment. IEEE Access, PP:1–1, 01 2020.</a:t>
            </a:r>
            <a:br>
              <a:rPr lang="en-IN" sz="1800">
                <a:solidFill>
                  <a:schemeClr val="hlink"/>
                </a:solidFill>
              </a:rPr>
            </a:br>
            <a:r>
              <a:rPr lang="en-IN" sz="1800">
                <a:solidFill>
                  <a:schemeClr val="hlink"/>
                </a:solidFill>
              </a:rPr>
              <a:t> Wikipedia contributors. Automatic number-plate recognition.</a:t>
            </a:r>
            <a:endParaRPr/>
          </a:p>
          <a:p>
            <a:pPr marL="285750" lvl="0" indent="-285750" algn="just" rtl="0">
              <a:lnSpc>
                <a:spcPct val="100000"/>
              </a:lnSpc>
              <a:spcBef>
                <a:spcPts val="444"/>
              </a:spcBef>
              <a:spcAft>
                <a:spcPts val="0"/>
              </a:spcAft>
              <a:buClr>
                <a:srgbClr val="0E101A"/>
              </a:buClr>
              <a:buSzPct val="117647"/>
              <a:buChar char="•"/>
            </a:pPr>
            <a:r>
              <a:rPr lang="en-IN" sz="1800">
                <a:solidFill>
                  <a:schemeClr val="hlink"/>
                </a:solidFill>
              </a:rPr>
              <a:t> Wengang Zhou, Houqiang Li, Yijuan Lu, and Qi Tian. Principal visual word discovery for</a:t>
            </a:r>
            <a:endParaRPr/>
          </a:p>
          <a:p>
            <a:pPr marL="0" lvl="0" indent="0" algn="just" rtl="0">
              <a:lnSpc>
                <a:spcPct val="100000"/>
              </a:lnSpc>
              <a:spcBef>
                <a:spcPts val="444"/>
              </a:spcBef>
              <a:spcAft>
                <a:spcPts val="0"/>
              </a:spcAft>
              <a:buClr>
                <a:srgbClr val="0E101A"/>
              </a:buClr>
              <a:buSzPct val="117647"/>
              <a:buNone/>
            </a:pPr>
            <a:r>
              <a:rPr lang="en-IN" sz="1800">
                <a:solidFill>
                  <a:schemeClr val="hlink"/>
                </a:solidFill>
              </a:rPr>
              <a:t>       automatic license plate detection. IEEE Transactions on Image Processing, 21(9):4269–</a:t>
            </a:r>
            <a:endParaRPr/>
          </a:p>
          <a:p>
            <a:pPr marL="0" lvl="0" indent="0" algn="just" rtl="0">
              <a:lnSpc>
                <a:spcPct val="100000"/>
              </a:lnSpc>
              <a:spcBef>
                <a:spcPts val="444"/>
              </a:spcBef>
              <a:spcAft>
                <a:spcPts val="0"/>
              </a:spcAft>
              <a:buClr>
                <a:srgbClr val="0E101A"/>
              </a:buClr>
              <a:buSzPct val="117647"/>
              <a:buNone/>
            </a:pPr>
            <a:r>
              <a:rPr lang="en-IN" sz="1800" u="sng">
                <a:solidFill>
                  <a:schemeClr val="hlink"/>
                </a:solidFill>
              </a:rPr>
              <a:t>   </a:t>
            </a:r>
            <a:endParaRPr sz="1800" u="sng">
              <a:solidFill>
                <a:schemeClr val="hlink"/>
              </a:solidFill>
            </a:endParaRPr>
          </a:p>
        </p:txBody>
      </p:sp>
      <p:sp>
        <p:nvSpPr>
          <p:cNvPr id="329" name="Google Shape;329;p36"/>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Arial"/>
              <a:buNone/>
            </a:pPr>
            <a:fld id="{00000000-1234-1234-1234-123412341234}" type="slidenum">
              <a:rPr lang="en-IN" sz="1400" b="0" i="0" u="none" strike="noStrike" cap="none">
                <a:solidFill>
                  <a:srgbClr val="404040"/>
                </a:solidFill>
                <a:latin typeface="EB Garamond"/>
                <a:ea typeface="EB Garamond"/>
                <a:cs typeface="EB Garamond"/>
                <a:sym typeface="EB Garamond"/>
              </a:rPr>
              <a:t>20</a:t>
            </a:fld>
            <a:endParaRPr sz="1400" b="0" i="0" u="none" strike="noStrike" cap="none">
              <a:solidFill>
                <a:srgbClr val="404040"/>
              </a:solidFill>
              <a:latin typeface="EB Garamond"/>
              <a:ea typeface="EB Garamond"/>
              <a:cs typeface="EB Garamond"/>
              <a:sym typeface="EB Garamond"/>
            </a:endParaRPr>
          </a:p>
        </p:txBody>
      </p:sp>
      <p:pic>
        <p:nvPicPr>
          <p:cNvPr id="330" name="Google Shape;330;p36" descr="C:\Users\abc\Pictures\RAIT-DEEMED-LOGO.jpg"/>
          <p:cNvPicPr preferRelativeResize="0"/>
          <p:nvPr/>
        </p:nvPicPr>
        <p:blipFill rotWithShape="1">
          <a:blip r:embed="rId7">
            <a:alphaModFix/>
          </a:blip>
          <a:srcRect/>
          <a:stretch/>
        </p:blipFill>
        <p:spPr>
          <a:xfrm>
            <a:off x="6480175" y="5773738"/>
            <a:ext cx="2663825" cy="947737"/>
          </a:xfrm>
          <a:prstGeom prst="rect">
            <a:avLst/>
          </a:prstGeom>
          <a:noFill/>
          <a:ln>
            <a:noFill/>
          </a:ln>
        </p:spPr>
      </p:pic>
      <p:sp>
        <p:nvSpPr>
          <p:cNvPr id="331" name="Google Shape;331;p36"/>
          <p:cNvSpPr txBox="1"/>
          <p:nvPr/>
        </p:nvSpPr>
        <p:spPr>
          <a:xfrm>
            <a:off x="1958717" y="4815752"/>
            <a:ext cx="7894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2" name="Google Shape;332;p36"/>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F1C33"/>
        </a:solidFill>
        <a:effectLst/>
      </p:bgPr>
    </p:bg>
    <p:spTree>
      <p:nvGrpSpPr>
        <p:cNvPr id="1" name="Shape 336"/>
        <p:cNvGrpSpPr/>
        <p:nvPr/>
      </p:nvGrpSpPr>
      <p:grpSpPr>
        <a:xfrm>
          <a:off x="0" y="0"/>
          <a:ext cx="0" cy="0"/>
          <a:chOff x="0" y="0"/>
          <a:chExt cx="0" cy="0"/>
        </a:xfrm>
      </p:grpSpPr>
      <p:sp>
        <p:nvSpPr>
          <p:cNvPr id="337" name="Google Shape;337;p37"/>
          <p:cNvSpPr txBox="1">
            <a:spLocks noGrp="1"/>
          </p:cNvSpPr>
          <p:nvPr>
            <p:ph type="body" idx="1"/>
          </p:nvPr>
        </p:nvSpPr>
        <p:spPr>
          <a:xfrm>
            <a:off x="1989138" y="3068638"/>
            <a:ext cx="5165725" cy="5762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600"/>
              <a:buNone/>
            </a:pPr>
            <a:r>
              <a:rPr lang="en-IN" sz="3600">
                <a:solidFill>
                  <a:schemeClr val="lt1"/>
                </a:solidFill>
              </a:rPr>
              <a:t>Thank You</a:t>
            </a:r>
            <a:endParaRPr sz="3600">
              <a:solidFill>
                <a:schemeClr val="lt1"/>
              </a:solidFill>
            </a:endParaRPr>
          </a:p>
        </p:txBody>
      </p:sp>
      <p:pic>
        <p:nvPicPr>
          <p:cNvPr id="338" name="Google Shape;338;p37" descr="C:\Users\abc\Pictures\RAIT-DEEMED-LOGO.jpg"/>
          <p:cNvPicPr preferRelativeResize="0"/>
          <p:nvPr/>
        </p:nvPicPr>
        <p:blipFill rotWithShape="1">
          <a:blip r:embed="rId3">
            <a:alphaModFix/>
          </a:blip>
          <a:srcRect/>
          <a:stretch/>
        </p:blipFill>
        <p:spPr>
          <a:xfrm>
            <a:off x="6078538" y="5780088"/>
            <a:ext cx="3065462" cy="10906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9"/>
          <p:cNvSpPr txBox="1">
            <a:spLocks noGrp="1"/>
          </p:cNvSpPr>
          <p:nvPr>
            <p:ph type="title"/>
          </p:nvPr>
        </p:nvSpPr>
        <p:spPr>
          <a:xfrm>
            <a:off x="457200" y="274638"/>
            <a:ext cx="8229600" cy="850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Introduction</a:t>
            </a:r>
            <a:endParaRPr/>
          </a:p>
        </p:txBody>
      </p:sp>
      <p:sp>
        <p:nvSpPr>
          <p:cNvPr id="157" name="Google Shape;157;p19"/>
          <p:cNvSpPr txBox="1">
            <a:spLocks noGrp="1"/>
          </p:cNvSpPr>
          <p:nvPr>
            <p:ph type="body" idx="1"/>
          </p:nvPr>
        </p:nvSpPr>
        <p:spPr>
          <a:xfrm>
            <a:off x="195000" y="1281375"/>
            <a:ext cx="5289000" cy="47532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444"/>
              </a:spcBef>
              <a:spcAft>
                <a:spcPts val="0"/>
              </a:spcAft>
              <a:buSzPts val="1600"/>
              <a:buNone/>
            </a:pPr>
            <a:r>
              <a:rPr lang="en-IN" sz="2000" b="1">
                <a:solidFill>
                  <a:srgbClr val="0E101A"/>
                </a:solidFill>
              </a:rPr>
              <a:t>Topic: PlateMaster</a:t>
            </a:r>
            <a:endParaRPr sz="2000" b="1">
              <a:solidFill>
                <a:srgbClr val="0E101A"/>
              </a:solidFill>
            </a:endParaRPr>
          </a:p>
          <a:p>
            <a:pPr marL="0" lvl="0" indent="0" algn="just" rtl="0">
              <a:lnSpc>
                <a:spcPct val="100000"/>
              </a:lnSpc>
              <a:spcBef>
                <a:spcPts val="444"/>
              </a:spcBef>
              <a:spcAft>
                <a:spcPts val="0"/>
              </a:spcAft>
              <a:buSzPts val="1600"/>
              <a:buNone/>
            </a:pPr>
            <a:endParaRPr sz="2000" b="1">
              <a:solidFill>
                <a:srgbClr val="0E101A"/>
              </a:solidFill>
            </a:endParaRPr>
          </a:p>
          <a:p>
            <a:pPr marL="457200" lvl="0" indent="-342900" algn="just" rtl="0">
              <a:lnSpc>
                <a:spcPct val="100000"/>
              </a:lnSpc>
              <a:spcBef>
                <a:spcPts val="444"/>
              </a:spcBef>
              <a:spcAft>
                <a:spcPts val="0"/>
              </a:spcAft>
              <a:buClr>
                <a:srgbClr val="0E101A"/>
              </a:buClr>
              <a:buSzPts val="1800"/>
              <a:buChar char="•"/>
            </a:pPr>
            <a:r>
              <a:rPr lang="en-IN" sz="1800">
                <a:solidFill>
                  <a:srgbClr val="0E101A"/>
                </a:solidFill>
              </a:rPr>
              <a:t>The PlateMaster is a Number Plate Detection System designed to identify and track vehicles by license plates.</a:t>
            </a:r>
            <a:endParaRPr sz="1800">
              <a:solidFill>
                <a:srgbClr val="0E101A"/>
              </a:solidFill>
            </a:endParaRPr>
          </a:p>
          <a:p>
            <a:pPr marL="457200" lvl="0" indent="-342900" algn="just" rtl="0">
              <a:lnSpc>
                <a:spcPct val="100000"/>
              </a:lnSpc>
              <a:spcBef>
                <a:spcPts val="0"/>
              </a:spcBef>
              <a:spcAft>
                <a:spcPts val="0"/>
              </a:spcAft>
              <a:buClr>
                <a:srgbClr val="0E101A"/>
              </a:buClr>
              <a:buSzPts val="1800"/>
              <a:buChar char="•"/>
            </a:pPr>
            <a:r>
              <a:rPr lang="en-IN" sz="1800">
                <a:solidFill>
                  <a:srgbClr val="0E101A"/>
                </a:solidFill>
              </a:rPr>
              <a:t>Image recognition algorithms and camera systems, this innovative solution enhances security and facilitates efficient monitoring of traffic flow. </a:t>
            </a:r>
            <a:endParaRPr sz="1800">
              <a:solidFill>
                <a:srgbClr val="0E101A"/>
              </a:solidFill>
            </a:endParaRPr>
          </a:p>
          <a:p>
            <a:pPr marL="457200" lvl="0" indent="-342900" algn="just" rtl="0">
              <a:lnSpc>
                <a:spcPct val="100000"/>
              </a:lnSpc>
              <a:spcBef>
                <a:spcPts val="0"/>
              </a:spcBef>
              <a:spcAft>
                <a:spcPts val="0"/>
              </a:spcAft>
              <a:buClr>
                <a:srgbClr val="0E101A"/>
              </a:buClr>
              <a:buSzPts val="1800"/>
              <a:buChar char="•"/>
            </a:pPr>
            <a:r>
              <a:rPr lang="en-IN" sz="1800">
                <a:solidFill>
                  <a:srgbClr val="0E101A"/>
                </a:solidFill>
              </a:rPr>
              <a:t>By detecting vehicles lacking proper identification, it aids law enforcement in addressing potential violations and contributes to overall public safety.</a:t>
            </a:r>
            <a:endParaRPr sz="1800">
              <a:solidFill>
                <a:srgbClr val="0E101A"/>
              </a:solidFill>
            </a:endParaRPr>
          </a:p>
        </p:txBody>
      </p:sp>
      <p:sp>
        <p:nvSpPr>
          <p:cNvPr id="158" name="Google Shape;158;p19"/>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Arial"/>
              <a:buNone/>
            </a:pPr>
            <a:fld id="{00000000-1234-1234-1234-123412341234}" type="slidenum">
              <a:rPr lang="en-IN" sz="1400" b="0" i="0" u="none" strike="noStrike" cap="none">
                <a:solidFill>
                  <a:srgbClr val="404040"/>
                </a:solidFill>
                <a:latin typeface="EB Garamond"/>
                <a:ea typeface="EB Garamond"/>
                <a:cs typeface="EB Garamond"/>
                <a:sym typeface="EB Garamond"/>
              </a:rPr>
              <a:t>3</a:t>
            </a:fld>
            <a:endParaRPr sz="1400" b="0" i="0" u="none" strike="noStrike" cap="none">
              <a:solidFill>
                <a:srgbClr val="404040"/>
              </a:solidFill>
              <a:latin typeface="EB Garamond"/>
              <a:ea typeface="EB Garamond"/>
              <a:cs typeface="EB Garamond"/>
              <a:sym typeface="EB Garamond"/>
            </a:endParaRPr>
          </a:p>
        </p:txBody>
      </p:sp>
      <p:pic>
        <p:nvPicPr>
          <p:cNvPr id="159" name="Google Shape;159;p19" descr="C:\Users\abc\Pictures\RAIT-DEEMED-LOGO.jpg"/>
          <p:cNvPicPr preferRelativeResize="0"/>
          <p:nvPr/>
        </p:nvPicPr>
        <p:blipFill rotWithShape="1">
          <a:blip r:embed="rId3">
            <a:alphaModFix/>
          </a:blip>
          <a:srcRect/>
          <a:stretch/>
        </p:blipFill>
        <p:spPr>
          <a:xfrm>
            <a:off x="6480175" y="5773738"/>
            <a:ext cx="2663825" cy="947737"/>
          </a:xfrm>
          <a:prstGeom prst="rect">
            <a:avLst/>
          </a:prstGeom>
          <a:noFill/>
          <a:ln>
            <a:noFill/>
          </a:ln>
        </p:spPr>
      </p:pic>
      <p:pic>
        <p:nvPicPr>
          <p:cNvPr id="160" name="Google Shape;160;p19"/>
          <p:cNvPicPr preferRelativeResize="0"/>
          <p:nvPr/>
        </p:nvPicPr>
        <p:blipFill rotWithShape="1">
          <a:blip r:embed="rId4">
            <a:alphaModFix/>
          </a:blip>
          <a:srcRect/>
          <a:stretch/>
        </p:blipFill>
        <p:spPr>
          <a:xfrm>
            <a:off x="6561250" y="1281374"/>
            <a:ext cx="1746650" cy="1962876"/>
          </a:xfrm>
          <a:prstGeom prst="rect">
            <a:avLst/>
          </a:prstGeom>
          <a:noFill/>
          <a:ln>
            <a:noFill/>
          </a:ln>
        </p:spPr>
      </p:pic>
      <p:pic>
        <p:nvPicPr>
          <p:cNvPr id="161" name="Google Shape;161;p19"/>
          <p:cNvPicPr preferRelativeResize="0"/>
          <p:nvPr/>
        </p:nvPicPr>
        <p:blipFill rotWithShape="1">
          <a:blip r:embed="rId5">
            <a:alphaModFix/>
          </a:blip>
          <a:srcRect/>
          <a:stretch/>
        </p:blipFill>
        <p:spPr>
          <a:xfrm>
            <a:off x="5484000" y="3394574"/>
            <a:ext cx="3467102" cy="2228860"/>
          </a:xfrm>
          <a:prstGeom prst="rect">
            <a:avLst/>
          </a:prstGeom>
          <a:noFill/>
          <a:ln>
            <a:noFill/>
          </a:ln>
        </p:spPr>
      </p:pic>
      <p:sp>
        <p:nvSpPr>
          <p:cNvPr id="162" name="Google Shape;162;p19"/>
          <p:cNvSpPr txBox="1">
            <a:spLocks noGrp="1"/>
          </p:cNvSpPr>
          <p:nvPr>
            <p:ph type="ftr" idx="11"/>
          </p:nvPr>
        </p:nvSpPr>
        <p:spPr>
          <a:xfrm>
            <a:off x="10287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0"/>
          <p:cNvSpPr txBox="1">
            <a:spLocks noGrp="1"/>
          </p:cNvSpPr>
          <p:nvPr>
            <p:ph type="title"/>
          </p:nvPr>
        </p:nvSpPr>
        <p:spPr>
          <a:xfrm>
            <a:off x="457200" y="274638"/>
            <a:ext cx="8229600" cy="850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Introduction</a:t>
            </a:r>
            <a:endParaRPr/>
          </a:p>
        </p:txBody>
      </p:sp>
      <p:sp>
        <p:nvSpPr>
          <p:cNvPr id="168" name="Google Shape;168;p20"/>
          <p:cNvSpPr txBox="1">
            <a:spLocks noGrp="1"/>
          </p:cNvSpPr>
          <p:nvPr>
            <p:ph type="body" idx="1"/>
          </p:nvPr>
        </p:nvSpPr>
        <p:spPr>
          <a:xfrm>
            <a:off x="457210" y="1258739"/>
            <a:ext cx="8229600" cy="4753200"/>
          </a:xfrm>
          <a:prstGeom prst="rect">
            <a:avLst/>
          </a:prstGeom>
          <a:noFill/>
          <a:ln>
            <a:noFill/>
          </a:ln>
        </p:spPr>
        <p:txBody>
          <a:bodyPr spcFirstLastPara="1" wrap="square" lIns="91425" tIns="45700" rIns="91425" bIns="45700" anchor="t" anchorCtr="0">
            <a:normAutofit/>
          </a:bodyPr>
          <a:lstStyle/>
          <a:p>
            <a:pPr marL="0" lvl="0" indent="0" algn="just" rtl="0">
              <a:lnSpc>
                <a:spcPct val="100000"/>
              </a:lnSpc>
              <a:spcBef>
                <a:spcPts val="444"/>
              </a:spcBef>
              <a:spcAft>
                <a:spcPts val="0"/>
              </a:spcAft>
              <a:buSzPts val="1600"/>
              <a:buNone/>
            </a:pPr>
            <a:endParaRPr sz="2000" b="1">
              <a:solidFill>
                <a:srgbClr val="0E101A"/>
              </a:solidFill>
            </a:endParaRPr>
          </a:p>
          <a:p>
            <a:pPr marL="0" lvl="0" indent="0" algn="just" rtl="0">
              <a:lnSpc>
                <a:spcPct val="100000"/>
              </a:lnSpc>
              <a:spcBef>
                <a:spcPts val="444"/>
              </a:spcBef>
              <a:spcAft>
                <a:spcPts val="0"/>
              </a:spcAft>
              <a:buSzPts val="1600"/>
              <a:buNone/>
            </a:pPr>
            <a:endParaRPr sz="2000" b="1">
              <a:solidFill>
                <a:srgbClr val="0E101A"/>
              </a:solidFill>
            </a:endParaRPr>
          </a:p>
          <a:p>
            <a:pPr marL="0" lvl="0" indent="0" algn="just" rtl="0">
              <a:lnSpc>
                <a:spcPct val="100000"/>
              </a:lnSpc>
              <a:spcBef>
                <a:spcPts val="444"/>
              </a:spcBef>
              <a:spcAft>
                <a:spcPts val="0"/>
              </a:spcAft>
              <a:buSzPts val="1600"/>
              <a:buNone/>
            </a:pPr>
            <a:endParaRPr sz="2000" b="1">
              <a:solidFill>
                <a:srgbClr val="0E101A"/>
              </a:solidFill>
            </a:endParaRPr>
          </a:p>
          <a:p>
            <a:pPr marL="0" lvl="0" indent="0" algn="just" rtl="0">
              <a:lnSpc>
                <a:spcPct val="100000"/>
              </a:lnSpc>
              <a:spcBef>
                <a:spcPts val="444"/>
              </a:spcBef>
              <a:spcAft>
                <a:spcPts val="0"/>
              </a:spcAft>
              <a:buSzPts val="1600"/>
              <a:buNone/>
            </a:pPr>
            <a:r>
              <a:rPr lang="en-IN" sz="2000" b="1">
                <a:solidFill>
                  <a:srgbClr val="0E101A"/>
                </a:solidFill>
              </a:rPr>
              <a:t>                                      </a:t>
            </a:r>
            <a:endParaRPr sz="2000" b="1">
              <a:solidFill>
                <a:srgbClr val="0E101A"/>
              </a:solidFill>
            </a:endParaRPr>
          </a:p>
          <a:p>
            <a:pPr marL="0" lvl="0" indent="0" algn="just" rtl="0">
              <a:lnSpc>
                <a:spcPct val="100000"/>
              </a:lnSpc>
              <a:spcBef>
                <a:spcPts val="444"/>
              </a:spcBef>
              <a:spcAft>
                <a:spcPts val="0"/>
              </a:spcAft>
              <a:buSzPts val="1600"/>
              <a:buNone/>
            </a:pPr>
            <a:endParaRPr sz="2000" b="1">
              <a:solidFill>
                <a:srgbClr val="0E101A"/>
              </a:solidFill>
            </a:endParaRPr>
          </a:p>
          <a:p>
            <a:pPr marL="0" lvl="0" indent="0" algn="just" rtl="0">
              <a:lnSpc>
                <a:spcPct val="100000"/>
              </a:lnSpc>
              <a:spcBef>
                <a:spcPts val="444"/>
              </a:spcBef>
              <a:spcAft>
                <a:spcPts val="0"/>
              </a:spcAft>
              <a:buSzPts val="1600"/>
              <a:buNone/>
            </a:pPr>
            <a:endParaRPr sz="2000" b="1">
              <a:solidFill>
                <a:srgbClr val="0E101A"/>
              </a:solidFill>
            </a:endParaRPr>
          </a:p>
          <a:p>
            <a:pPr marL="0" lvl="0" indent="0" algn="just" rtl="0">
              <a:lnSpc>
                <a:spcPct val="100000"/>
              </a:lnSpc>
              <a:spcBef>
                <a:spcPts val="444"/>
              </a:spcBef>
              <a:spcAft>
                <a:spcPts val="0"/>
              </a:spcAft>
              <a:buSzPts val="1600"/>
              <a:buNone/>
            </a:pPr>
            <a:endParaRPr sz="2000" b="1">
              <a:solidFill>
                <a:srgbClr val="0E101A"/>
              </a:solidFill>
            </a:endParaRPr>
          </a:p>
          <a:p>
            <a:pPr marL="457200" lvl="0" indent="0" algn="just" rtl="0">
              <a:lnSpc>
                <a:spcPct val="100000"/>
              </a:lnSpc>
              <a:spcBef>
                <a:spcPts val="444"/>
              </a:spcBef>
              <a:spcAft>
                <a:spcPts val="0"/>
              </a:spcAft>
              <a:buNone/>
            </a:pPr>
            <a:endParaRPr sz="1800">
              <a:solidFill>
                <a:srgbClr val="0E101A"/>
              </a:solidFill>
            </a:endParaRPr>
          </a:p>
          <a:p>
            <a:pPr marL="457200" lvl="0" indent="-342900" algn="just" rtl="0">
              <a:lnSpc>
                <a:spcPct val="100000"/>
              </a:lnSpc>
              <a:spcBef>
                <a:spcPts val="0"/>
              </a:spcBef>
              <a:spcAft>
                <a:spcPts val="0"/>
              </a:spcAft>
              <a:buClr>
                <a:srgbClr val="0E101A"/>
              </a:buClr>
              <a:buSzPts val="1800"/>
              <a:buChar char="•"/>
            </a:pPr>
            <a:r>
              <a:rPr lang="en-IN" sz="1800">
                <a:solidFill>
                  <a:srgbClr val="0E101A"/>
                </a:solidFill>
              </a:rPr>
              <a:t>Image recognition algorithms and camera systems, this innovative solution enhanced.</a:t>
            </a:r>
            <a:endParaRPr sz="1800">
              <a:solidFill>
                <a:srgbClr val="0E101A"/>
              </a:solidFill>
            </a:endParaRPr>
          </a:p>
          <a:p>
            <a:pPr marL="0" lvl="0" indent="0" algn="just" rtl="0">
              <a:lnSpc>
                <a:spcPct val="100000"/>
              </a:lnSpc>
              <a:spcBef>
                <a:spcPts val="444"/>
              </a:spcBef>
              <a:spcAft>
                <a:spcPts val="0"/>
              </a:spcAft>
              <a:buSzPts val="1600"/>
              <a:buNone/>
            </a:pPr>
            <a:endParaRPr sz="1800">
              <a:solidFill>
                <a:srgbClr val="0E101A"/>
              </a:solidFill>
            </a:endParaRPr>
          </a:p>
          <a:p>
            <a:pPr marL="0" lvl="0" indent="0" algn="just" rtl="0">
              <a:lnSpc>
                <a:spcPct val="100000"/>
              </a:lnSpc>
              <a:spcBef>
                <a:spcPts val="444"/>
              </a:spcBef>
              <a:spcAft>
                <a:spcPts val="0"/>
              </a:spcAft>
              <a:buSzPts val="1600"/>
              <a:buNone/>
            </a:pPr>
            <a:endParaRPr sz="1800">
              <a:solidFill>
                <a:srgbClr val="0E101A"/>
              </a:solidFill>
            </a:endParaRPr>
          </a:p>
          <a:p>
            <a:pPr marL="0" lvl="0" indent="0" algn="just" rtl="0">
              <a:lnSpc>
                <a:spcPct val="100000"/>
              </a:lnSpc>
              <a:spcBef>
                <a:spcPts val="444"/>
              </a:spcBef>
              <a:spcAft>
                <a:spcPts val="0"/>
              </a:spcAft>
              <a:buSzPts val="1600"/>
              <a:buNone/>
            </a:pPr>
            <a:r>
              <a:rPr lang="en-IN" sz="1800">
                <a:solidFill>
                  <a:srgbClr val="0E101A"/>
                </a:solidFill>
              </a:rPr>
              <a:t>        </a:t>
            </a:r>
            <a:endParaRPr sz="1800">
              <a:solidFill>
                <a:srgbClr val="0E101A"/>
              </a:solidFill>
            </a:endParaRPr>
          </a:p>
        </p:txBody>
      </p:sp>
      <p:sp>
        <p:nvSpPr>
          <p:cNvPr id="169" name="Google Shape;169;p20"/>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Arial"/>
              <a:buNone/>
            </a:pPr>
            <a:fld id="{00000000-1234-1234-1234-123412341234}" type="slidenum">
              <a:rPr lang="en-IN" sz="1400" b="0" i="0" u="none" strike="noStrike" cap="none">
                <a:solidFill>
                  <a:srgbClr val="404040"/>
                </a:solidFill>
                <a:latin typeface="EB Garamond"/>
                <a:ea typeface="EB Garamond"/>
                <a:cs typeface="EB Garamond"/>
                <a:sym typeface="EB Garamond"/>
              </a:rPr>
              <a:t>4</a:t>
            </a:fld>
            <a:endParaRPr sz="1400" b="0" i="0" u="none" strike="noStrike" cap="none">
              <a:solidFill>
                <a:srgbClr val="404040"/>
              </a:solidFill>
              <a:latin typeface="EB Garamond"/>
              <a:ea typeface="EB Garamond"/>
              <a:cs typeface="EB Garamond"/>
              <a:sym typeface="EB Garamond"/>
            </a:endParaRPr>
          </a:p>
        </p:txBody>
      </p:sp>
      <p:pic>
        <p:nvPicPr>
          <p:cNvPr id="170" name="Google Shape;170;p20" descr="C:\Users\abc\Pictures\RAIT-DEEMED-LOGO.jpg"/>
          <p:cNvPicPr preferRelativeResize="0"/>
          <p:nvPr/>
        </p:nvPicPr>
        <p:blipFill rotWithShape="1">
          <a:blip r:embed="rId3">
            <a:alphaModFix/>
          </a:blip>
          <a:srcRect/>
          <a:stretch/>
        </p:blipFill>
        <p:spPr>
          <a:xfrm>
            <a:off x="6480175" y="5773738"/>
            <a:ext cx="2663825" cy="947737"/>
          </a:xfrm>
          <a:prstGeom prst="rect">
            <a:avLst/>
          </a:prstGeom>
          <a:noFill/>
          <a:ln>
            <a:noFill/>
          </a:ln>
        </p:spPr>
      </p:pic>
      <p:sp>
        <p:nvSpPr>
          <p:cNvPr id="171" name="Google Shape;171;p20"/>
          <p:cNvSpPr txBox="1">
            <a:spLocks noGrp="1"/>
          </p:cNvSpPr>
          <p:nvPr>
            <p:ph type="ftr" idx="11"/>
          </p:nvPr>
        </p:nvSpPr>
        <p:spPr>
          <a:xfrm>
            <a:off x="10287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pic>
        <p:nvPicPr>
          <p:cNvPr id="172" name="Google Shape;172;p20"/>
          <p:cNvPicPr preferRelativeResize="0"/>
          <p:nvPr/>
        </p:nvPicPr>
        <p:blipFill rotWithShape="1">
          <a:blip r:embed="rId4">
            <a:alphaModFix/>
          </a:blip>
          <a:srcRect/>
          <a:stretch/>
        </p:blipFill>
        <p:spPr>
          <a:xfrm>
            <a:off x="1745675" y="1258750"/>
            <a:ext cx="5652649" cy="2170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457200" y="274638"/>
            <a:ext cx="8229600" cy="850800"/>
          </a:xfrm>
          <a:prstGeom prst="rect">
            <a:avLst/>
          </a:prstGeom>
          <a:noFill/>
          <a:ln>
            <a:noFill/>
          </a:ln>
        </p:spPr>
        <p:txBody>
          <a:bodyPr spcFirstLastPara="1" wrap="square" lIns="91425" tIns="45700" rIns="91425" bIns="45700" anchor="ctr" anchorCtr="0">
            <a:normAutofit/>
          </a:bodyPr>
          <a:lstStyle/>
          <a:p>
            <a:pPr marL="0" lvl="0" indent="0" algn="just" rtl="0">
              <a:lnSpc>
                <a:spcPct val="150000"/>
              </a:lnSpc>
              <a:spcBef>
                <a:spcPts val="360"/>
              </a:spcBef>
              <a:spcAft>
                <a:spcPts val="0"/>
              </a:spcAft>
              <a:buSzPts val="1400"/>
              <a:buNone/>
            </a:pPr>
            <a:r>
              <a:rPr lang="en-IN"/>
              <a:t>Literature Survey </a:t>
            </a:r>
            <a:endParaRPr/>
          </a:p>
        </p:txBody>
      </p:sp>
      <p:sp>
        <p:nvSpPr>
          <p:cNvPr id="178" name="Google Shape;178;p21"/>
          <p:cNvSpPr txBox="1">
            <a:spLocks noGrp="1"/>
          </p:cNvSpPr>
          <p:nvPr>
            <p:ph type="body" idx="1"/>
          </p:nvPr>
        </p:nvSpPr>
        <p:spPr>
          <a:xfrm>
            <a:off x="198900" y="1268750"/>
            <a:ext cx="8754000" cy="4753200"/>
          </a:xfrm>
          <a:prstGeom prst="rect">
            <a:avLst/>
          </a:prstGeom>
          <a:noFill/>
          <a:ln>
            <a:noFill/>
          </a:ln>
        </p:spPr>
        <p:txBody>
          <a:bodyPr spcFirstLastPara="1" wrap="square" lIns="91425" tIns="45700" rIns="91425" bIns="45700" anchor="t" anchorCtr="0">
            <a:normAutofit lnSpcReduction="10000"/>
          </a:bodyPr>
          <a:lstStyle/>
          <a:p>
            <a:pPr marL="342900" marR="0" lvl="0" indent="-316230" algn="just" rtl="0">
              <a:lnSpc>
                <a:spcPct val="100000"/>
              </a:lnSpc>
              <a:spcBef>
                <a:spcPts val="444"/>
              </a:spcBef>
              <a:spcAft>
                <a:spcPts val="0"/>
              </a:spcAft>
              <a:buClr>
                <a:srgbClr val="0D0D0D"/>
              </a:buClr>
              <a:buSzPts val="1800"/>
              <a:buChar char="•"/>
            </a:pPr>
            <a:r>
              <a:rPr lang="en-IN" sz="1800" dirty="0">
                <a:solidFill>
                  <a:srgbClr val="0D0D0D"/>
                </a:solidFill>
                <a:highlight>
                  <a:srgbClr val="FFFFFF"/>
                </a:highlight>
              </a:rPr>
              <a:t>The development of a Vehicle Entry System aimed at efficiently managing and regulating vehicle entry into a specified area </a:t>
            </a:r>
            <a:endParaRPr sz="1800" dirty="0">
              <a:solidFill>
                <a:srgbClr val="0D0D0D"/>
              </a:solidFill>
              <a:highlight>
                <a:srgbClr val="FFFFFF"/>
              </a:highlight>
            </a:endParaRPr>
          </a:p>
          <a:p>
            <a:pPr marL="342900" marR="0" lvl="0" indent="-201930" algn="just" rtl="0">
              <a:lnSpc>
                <a:spcPct val="100000"/>
              </a:lnSpc>
              <a:spcBef>
                <a:spcPts val="444"/>
              </a:spcBef>
              <a:spcAft>
                <a:spcPts val="0"/>
              </a:spcAft>
              <a:buClr>
                <a:srgbClr val="0D0D0D"/>
              </a:buClr>
              <a:buSzPts val="1800"/>
              <a:buNone/>
            </a:pPr>
            <a:endParaRPr sz="1800" dirty="0">
              <a:solidFill>
                <a:srgbClr val="0D0D0D"/>
              </a:solidFill>
              <a:highlight>
                <a:srgbClr val="FFFFFF"/>
              </a:highlight>
            </a:endParaRPr>
          </a:p>
          <a:p>
            <a:pPr marL="342900" marR="0" lvl="0" indent="-316230" algn="just" rtl="0">
              <a:lnSpc>
                <a:spcPct val="100000"/>
              </a:lnSpc>
              <a:spcBef>
                <a:spcPts val="444"/>
              </a:spcBef>
              <a:spcAft>
                <a:spcPts val="0"/>
              </a:spcAft>
              <a:buClr>
                <a:srgbClr val="0D0D0D"/>
              </a:buClr>
              <a:buSzPts val="1800"/>
              <a:buChar char="•"/>
            </a:pPr>
            <a:r>
              <a:rPr lang="en-IN" sz="1800" dirty="0">
                <a:solidFill>
                  <a:srgbClr val="0D0D0D"/>
                </a:solidFill>
                <a:highlight>
                  <a:srgbClr val="FFFFFF"/>
                </a:highlight>
              </a:rPr>
              <a:t>Traffic management strategies are a significant focus, with research exploring queue management techniques, dynamic routing algorithms, and scheduling mechanisms to optimize traffic flow and minimize congestion at entry points.</a:t>
            </a:r>
            <a:endParaRPr dirty="0"/>
          </a:p>
          <a:p>
            <a:pPr marL="342900" marR="0" lvl="0" indent="-201930" algn="just" rtl="0">
              <a:lnSpc>
                <a:spcPct val="100000"/>
              </a:lnSpc>
              <a:spcBef>
                <a:spcPts val="444"/>
              </a:spcBef>
              <a:spcAft>
                <a:spcPts val="0"/>
              </a:spcAft>
              <a:buClr>
                <a:srgbClr val="0D0D0D"/>
              </a:buClr>
              <a:buSzPts val="1800"/>
              <a:buNone/>
            </a:pPr>
            <a:endParaRPr sz="1800" dirty="0">
              <a:solidFill>
                <a:srgbClr val="0D0D0D"/>
              </a:solidFill>
              <a:highlight>
                <a:srgbClr val="FFFFFF"/>
              </a:highlight>
            </a:endParaRPr>
          </a:p>
          <a:p>
            <a:pPr marL="342900" marR="0" lvl="0" indent="-316230" algn="just" rtl="0">
              <a:lnSpc>
                <a:spcPct val="100000"/>
              </a:lnSpc>
              <a:spcBef>
                <a:spcPts val="444"/>
              </a:spcBef>
              <a:spcAft>
                <a:spcPts val="0"/>
              </a:spcAft>
              <a:buClr>
                <a:srgbClr val="0D0D0D"/>
              </a:buClr>
              <a:buSzPts val="1800"/>
              <a:buChar char="•"/>
            </a:pPr>
            <a:r>
              <a:rPr lang="en-IN" sz="1800" dirty="0">
                <a:solidFill>
                  <a:srgbClr val="0D0D0D"/>
                </a:solidFill>
                <a:highlight>
                  <a:srgbClr val="FFFFFF"/>
                </a:highlight>
              </a:rPr>
              <a:t>Security measures play a crucial role in the development of vehicle entry systems, with studies investigating access control protocols, intrusion detection.</a:t>
            </a:r>
            <a:endParaRPr dirty="0"/>
          </a:p>
          <a:p>
            <a:pPr marL="342900" marR="0" lvl="0" indent="-201930" algn="just" rtl="0">
              <a:lnSpc>
                <a:spcPct val="100000"/>
              </a:lnSpc>
              <a:spcBef>
                <a:spcPts val="444"/>
              </a:spcBef>
              <a:spcAft>
                <a:spcPts val="0"/>
              </a:spcAft>
              <a:buClr>
                <a:srgbClr val="0D0D0D"/>
              </a:buClr>
              <a:buSzPts val="1800"/>
              <a:buNone/>
            </a:pPr>
            <a:endParaRPr sz="1800" dirty="0">
              <a:solidFill>
                <a:srgbClr val="0D0D0D"/>
              </a:solidFill>
              <a:highlight>
                <a:srgbClr val="FFFFFF"/>
              </a:highlight>
            </a:endParaRPr>
          </a:p>
          <a:p>
            <a:pPr marL="342900" marR="0" lvl="0" indent="-316230" algn="just" rtl="0">
              <a:lnSpc>
                <a:spcPct val="100000"/>
              </a:lnSpc>
              <a:spcBef>
                <a:spcPts val="444"/>
              </a:spcBef>
              <a:spcAft>
                <a:spcPts val="0"/>
              </a:spcAft>
              <a:buClr>
                <a:srgbClr val="0D0D0D"/>
              </a:buClr>
              <a:buSzPts val="1800"/>
              <a:buChar char="•"/>
            </a:pPr>
            <a:r>
              <a:rPr lang="en-IN" sz="1800" dirty="0">
                <a:solidFill>
                  <a:srgbClr val="0D0D0D"/>
                </a:solidFill>
                <a:highlight>
                  <a:srgbClr val="FFFFFF"/>
                </a:highlight>
              </a:rPr>
              <a:t>User Experience and Interface Design: One critical aspect of vehicle entry systems is the user interface and overall user experience. Research in this area   delves into designing intuitive interfaces for drivers.</a:t>
            </a:r>
            <a:endParaRPr dirty="0"/>
          </a:p>
          <a:p>
            <a:pPr marL="312420" lvl="0" indent="-285750" algn="just" rtl="0">
              <a:lnSpc>
                <a:spcPct val="100000"/>
              </a:lnSpc>
              <a:spcBef>
                <a:spcPts val="444"/>
              </a:spcBef>
              <a:spcAft>
                <a:spcPts val="0"/>
              </a:spcAft>
              <a:buClr>
                <a:srgbClr val="0D0D0D"/>
              </a:buClr>
              <a:buSzPts val="1800"/>
              <a:buChar char="•"/>
            </a:pPr>
            <a:br>
              <a:rPr lang="en-IN" sz="1800" dirty="0">
                <a:solidFill>
                  <a:srgbClr val="0D0D0D"/>
                </a:solidFill>
                <a:highlight>
                  <a:srgbClr val="FFFFFF"/>
                </a:highlight>
              </a:rPr>
            </a:br>
            <a:r>
              <a:rPr lang="en-IN" sz="1800" dirty="0">
                <a:solidFill>
                  <a:srgbClr val="0D0D0D"/>
                </a:solidFill>
                <a:highlight>
                  <a:srgbClr val="FFFFFF"/>
                </a:highlight>
              </a:rPr>
              <a:t> Environmental Impact and Sustainability: Another important dimension of vehicle entry systems is their environmental impact and sustainability</a:t>
            </a:r>
            <a:endParaRPr dirty="0"/>
          </a:p>
          <a:p>
            <a:pPr marL="342900" marR="0" lvl="0" indent="-201930" algn="just" rtl="0">
              <a:lnSpc>
                <a:spcPct val="100000"/>
              </a:lnSpc>
              <a:spcBef>
                <a:spcPts val="444"/>
              </a:spcBef>
              <a:spcAft>
                <a:spcPts val="0"/>
              </a:spcAft>
              <a:buClr>
                <a:srgbClr val="0D0D0D"/>
              </a:buClr>
              <a:buSzPts val="1800"/>
              <a:buNone/>
            </a:pPr>
            <a:endParaRPr sz="1800" dirty="0">
              <a:solidFill>
                <a:srgbClr val="0D0D0D"/>
              </a:solidFill>
              <a:highlight>
                <a:srgbClr val="FFFFFF"/>
              </a:highlight>
            </a:endParaRPr>
          </a:p>
          <a:p>
            <a:pPr marL="342900" marR="0" lvl="0" indent="-201930" algn="just" rtl="0">
              <a:lnSpc>
                <a:spcPct val="100000"/>
              </a:lnSpc>
              <a:spcBef>
                <a:spcPts val="444"/>
              </a:spcBef>
              <a:spcAft>
                <a:spcPts val="0"/>
              </a:spcAft>
              <a:buClr>
                <a:srgbClr val="0D0D0D"/>
              </a:buClr>
              <a:buSzPts val="1800"/>
              <a:buNone/>
            </a:pPr>
            <a:endParaRPr sz="1800" dirty="0">
              <a:solidFill>
                <a:srgbClr val="0D0D0D"/>
              </a:solidFill>
              <a:highlight>
                <a:srgbClr val="FFFFFF"/>
              </a:highlight>
            </a:endParaRPr>
          </a:p>
          <a:p>
            <a:pPr marL="26669" marR="0" lvl="0" indent="0" algn="just" rtl="0">
              <a:lnSpc>
                <a:spcPct val="100000"/>
              </a:lnSpc>
              <a:spcBef>
                <a:spcPts val="444"/>
              </a:spcBef>
              <a:spcAft>
                <a:spcPts val="0"/>
              </a:spcAft>
              <a:buClr>
                <a:srgbClr val="0D0D0D"/>
              </a:buClr>
              <a:buSzPts val="1800"/>
              <a:buNone/>
            </a:pPr>
            <a:endParaRPr sz="1800" dirty="0">
              <a:solidFill>
                <a:srgbClr val="0D0D0D"/>
              </a:solidFill>
              <a:highlight>
                <a:srgbClr val="FFFFFF"/>
              </a:highlight>
            </a:endParaRPr>
          </a:p>
        </p:txBody>
      </p:sp>
      <p:sp>
        <p:nvSpPr>
          <p:cNvPr id="179" name="Google Shape;179;p21"/>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Arial"/>
              <a:buNone/>
            </a:pPr>
            <a:fld id="{00000000-1234-1234-1234-123412341234}" type="slidenum">
              <a:rPr lang="en-IN" sz="1400" b="0" i="0" u="none" strike="noStrike" cap="none">
                <a:solidFill>
                  <a:srgbClr val="404040"/>
                </a:solidFill>
                <a:latin typeface="EB Garamond"/>
                <a:ea typeface="EB Garamond"/>
                <a:cs typeface="EB Garamond"/>
                <a:sym typeface="EB Garamond"/>
              </a:rPr>
              <a:t>5</a:t>
            </a:fld>
            <a:endParaRPr sz="1400" b="0" i="0" u="none" strike="noStrike" cap="none">
              <a:solidFill>
                <a:srgbClr val="404040"/>
              </a:solidFill>
              <a:latin typeface="EB Garamond"/>
              <a:ea typeface="EB Garamond"/>
              <a:cs typeface="EB Garamond"/>
              <a:sym typeface="EB Garamond"/>
            </a:endParaRPr>
          </a:p>
        </p:txBody>
      </p:sp>
      <p:pic>
        <p:nvPicPr>
          <p:cNvPr id="180" name="Google Shape;180;p21" descr="C:\Users\abc\Pictures\RAIT-DEEMED-LOGO.jpg"/>
          <p:cNvPicPr preferRelativeResize="0"/>
          <p:nvPr/>
        </p:nvPicPr>
        <p:blipFill rotWithShape="1">
          <a:blip r:embed="rId3">
            <a:alphaModFix/>
          </a:blip>
          <a:srcRect/>
          <a:stretch/>
        </p:blipFill>
        <p:spPr>
          <a:xfrm>
            <a:off x="6480175" y="5773738"/>
            <a:ext cx="2663825" cy="947737"/>
          </a:xfrm>
          <a:prstGeom prst="rect">
            <a:avLst/>
          </a:prstGeom>
          <a:noFill/>
          <a:ln>
            <a:noFill/>
          </a:ln>
        </p:spPr>
      </p:pic>
      <p:sp>
        <p:nvSpPr>
          <p:cNvPr id="181" name="Google Shape;181;p21"/>
          <p:cNvSpPr txBox="1">
            <a:spLocks noGrp="1"/>
          </p:cNvSpPr>
          <p:nvPr>
            <p:ph type="ftr" idx="11"/>
          </p:nvPr>
        </p:nvSpPr>
        <p:spPr>
          <a:xfrm>
            <a:off x="10287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457200" y="274638"/>
            <a:ext cx="8229600" cy="850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Problem statement</a:t>
            </a:r>
            <a:endParaRPr/>
          </a:p>
        </p:txBody>
      </p:sp>
      <p:sp>
        <p:nvSpPr>
          <p:cNvPr id="187" name="Google Shape;187;p22"/>
          <p:cNvSpPr txBox="1">
            <a:spLocks noGrp="1"/>
          </p:cNvSpPr>
          <p:nvPr>
            <p:ph type="body" idx="1"/>
          </p:nvPr>
        </p:nvSpPr>
        <p:spPr>
          <a:xfrm>
            <a:off x="198900" y="1434350"/>
            <a:ext cx="8676000" cy="4762500"/>
          </a:xfrm>
          <a:prstGeom prst="rect">
            <a:avLst/>
          </a:prstGeom>
          <a:noFill/>
          <a:ln>
            <a:noFill/>
          </a:ln>
        </p:spPr>
        <p:txBody>
          <a:bodyPr spcFirstLastPara="1" wrap="square" lIns="91425" tIns="45700" rIns="91425" bIns="45700" anchor="t" anchorCtr="0">
            <a:noAutofit/>
          </a:bodyPr>
          <a:lstStyle/>
          <a:p>
            <a:pPr marL="342900" marR="0" lvl="0" indent="0" algn="just" rtl="0">
              <a:lnSpc>
                <a:spcPct val="115000"/>
              </a:lnSpc>
              <a:spcBef>
                <a:spcPts val="0"/>
              </a:spcBef>
              <a:spcAft>
                <a:spcPts val="0"/>
              </a:spcAft>
              <a:buSzPts val="1600"/>
              <a:buNone/>
            </a:pPr>
            <a:endParaRPr sz="1829">
              <a:solidFill>
                <a:srgbClr val="0D0D14"/>
              </a:solidFill>
            </a:endParaRPr>
          </a:p>
          <a:p>
            <a:pPr marL="0" marR="0" lvl="0" indent="0" algn="just" rtl="0">
              <a:lnSpc>
                <a:spcPct val="115000"/>
              </a:lnSpc>
              <a:spcBef>
                <a:spcPts val="0"/>
              </a:spcBef>
              <a:spcAft>
                <a:spcPts val="0"/>
              </a:spcAft>
              <a:buSzPts val="1600"/>
              <a:buNone/>
            </a:pPr>
            <a:r>
              <a:rPr lang="en-IN" sz="1829">
                <a:solidFill>
                  <a:srgbClr val="0D0D14"/>
                </a:solidFill>
              </a:rPr>
              <a:t>The project aims at creating an innovative vehicle entry system to tackle current hurdles in accurately identifying and monitoring vehicles across diverse environmental scenarios. Existing systems face issues with inconsistent license plate recognition, which jeopardizes security measures. The integration of numerous components leads to intricate systems, presenting maintenance and interoperability obstacles. This project seeks to utilize cutting-edge object detection, tracking, and image processing methodologies to enhance vehicle detection and license plate recognition accuracy, especially in demanding conditions. Priority will be given to scalability, efficiency, and straightforward maintenance to facilitate smooth deployment and operation within real-world transportation settings.</a:t>
            </a:r>
            <a:endParaRPr sz="1050">
              <a:highlight>
                <a:srgbClr val="212121"/>
              </a:highlight>
              <a:latin typeface="Roboto"/>
              <a:ea typeface="Roboto"/>
              <a:cs typeface="Roboto"/>
              <a:sym typeface="Roboto"/>
            </a:endParaRPr>
          </a:p>
          <a:p>
            <a:pPr marL="0" marR="0" lvl="0" indent="0" algn="just" rtl="0">
              <a:lnSpc>
                <a:spcPct val="115000"/>
              </a:lnSpc>
              <a:spcBef>
                <a:spcPts val="0"/>
              </a:spcBef>
              <a:spcAft>
                <a:spcPts val="0"/>
              </a:spcAft>
              <a:buSzPts val="1600"/>
              <a:buNone/>
            </a:pPr>
            <a:endParaRPr sz="1829">
              <a:solidFill>
                <a:srgbClr val="0D0D14"/>
              </a:solidFill>
            </a:endParaRPr>
          </a:p>
          <a:p>
            <a:pPr marL="0" marR="0" lvl="0" indent="0" algn="just" rtl="0">
              <a:lnSpc>
                <a:spcPct val="115000"/>
              </a:lnSpc>
              <a:spcBef>
                <a:spcPts val="0"/>
              </a:spcBef>
              <a:spcAft>
                <a:spcPts val="0"/>
              </a:spcAft>
              <a:buSzPts val="1600"/>
              <a:buNone/>
            </a:pPr>
            <a:endParaRPr sz="1829">
              <a:solidFill>
                <a:srgbClr val="0D0D14"/>
              </a:solidFill>
            </a:endParaRPr>
          </a:p>
        </p:txBody>
      </p:sp>
      <p:sp>
        <p:nvSpPr>
          <p:cNvPr id="188" name="Google Shape;188;p22"/>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404040"/>
              </a:buClr>
              <a:buSzPts val="1400"/>
              <a:buFont typeface="Arial"/>
              <a:buNone/>
            </a:pPr>
            <a:fld id="{00000000-1234-1234-1234-123412341234}" type="slidenum">
              <a:rPr lang="en-IN" sz="1400" b="0" i="0" u="none" strike="noStrike" cap="none">
                <a:solidFill>
                  <a:srgbClr val="404040"/>
                </a:solidFill>
                <a:latin typeface="EB Garamond"/>
                <a:ea typeface="EB Garamond"/>
                <a:cs typeface="EB Garamond"/>
                <a:sym typeface="EB Garamond"/>
              </a:rPr>
              <a:t>6</a:t>
            </a:fld>
            <a:endParaRPr sz="1400" b="0" i="0" u="none" strike="noStrike" cap="none">
              <a:solidFill>
                <a:srgbClr val="404040"/>
              </a:solidFill>
              <a:latin typeface="EB Garamond"/>
              <a:ea typeface="EB Garamond"/>
              <a:cs typeface="EB Garamond"/>
              <a:sym typeface="EB Garamond"/>
            </a:endParaRPr>
          </a:p>
        </p:txBody>
      </p:sp>
      <p:pic>
        <p:nvPicPr>
          <p:cNvPr id="189" name="Google Shape;189;p22" descr="C:\Users\abc\Pictures\RAIT-DEEMED-LOGO.jpg"/>
          <p:cNvPicPr preferRelativeResize="0"/>
          <p:nvPr/>
        </p:nvPicPr>
        <p:blipFill rotWithShape="1">
          <a:blip r:embed="rId3">
            <a:alphaModFix/>
          </a:blip>
          <a:srcRect/>
          <a:stretch/>
        </p:blipFill>
        <p:spPr>
          <a:xfrm>
            <a:off x="6480175" y="5773738"/>
            <a:ext cx="2663825" cy="947737"/>
          </a:xfrm>
          <a:prstGeom prst="rect">
            <a:avLst/>
          </a:prstGeom>
          <a:noFill/>
          <a:ln>
            <a:noFill/>
          </a:ln>
        </p:spPr>
      </p:pic>
      <p:sp>
        <p:nvSpPr>
          <p:cNvPr id="190" name="Google Shape;190;p22"/>
          <p:cNvSpPr txBox="1">
            <a:spLocks noGrp="1"/>
          </p:cNvSpPr>
          <p:nvPr>
            <p:ph type="ftr" idx="11"/>
          </p:nvPr>
        </p:nvSpPr>
        <p:spPr>
          <a:xfrm>
            <a:off x="10287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457200" y="274638"/>
            <a:ext cx="8229600" cy="8502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1400"/>
              <a:buFont typeface="Arial"/>
              <a:buNone/>
            </a:pPr>
            <a:r>
              <a:rPr lang="en-IN"/>
              <a:t>Proposed methodology </a:t>
            </a:r>
            <a:endParaRPr/>
          </a:p>
        </p:txBody>
      </p:sp>
      <p:sp>
        <p:nvSpPr>
          <p:cNvPr id="197" name="Google Shape;197;p23"/>
          <p:cNvSpPr txBox="1">
            <a:spLocks noGrp="1"/>
          </p:cNvSpPr>
          <p:nvPr>
            <p:ph type="body" idx="1"/>
          </p:nvPr>
        </p:nvSpPr>
        <p:spPr>
          <a:xfrm>
            <a:off x="168000" y="1179525"/>
            <a:ext cx="5583300" cy="4032300"/>
          </a:xfrm>
          <a:prstGeom prst="rect">
            <a:avLst/>
          </a:prstGeom>
          <a:noFill/>
          <a:ln>
            <a:noFill/>
          </a:ln>
        </p:spPr>
        <p:txBody>
          <a:bodyPr spcFirstLastPara="1" wrap="square" lIns="91425" tIns="45700" rIns="91425" bIns="45700" anchor="t" anchorCtr="0">
            <a:noAutofit/>
          </a:bodyPr>
          <a:lstStyle/>
          <a:p>
            <a:pPr marL="457200" lvl="0" indent="-342899" algn="l" rtl="0">
              <a:lnSpc>
                <a:spcPct val="100000"/>
              </a:lnSpc>
              <a:spcBef>
                <a:spcPts val="0"/>
              </a:spcBef>
              <a:spcAft>
                <a:spcPts val="0"/>
              </a:spcAft>
              <a:buClr>
                <a:srgbClr val="0D0D0D"/>
              </a:buClr>
              <a:buSzPts val="1800"/>
              <a:buAutoNum type="arabicPeriod"/>
            </a:pPr>
            <a:r>
              <a:rPr lang="en-IN" sz="1800" b="1">
                <a:solidFill>
                  <a:srgbClr val="0D0D0D"/>
                </a:solidFill>
                <a:highlight>
                  <a:srgbClr val="FFFFFF"/>
                </a:highlight>
              </a:rPr>
              <a:t>Queue Management Techniques</a:t>
            </a:r>
            <a:r>
              <a:rPr lang="en-IN" sz="1800">
                <a:solidFill>
                  <a:srgbClr val="0D0D0D"/>
                </a:solidFill>
                <a:highlight>
                  <a:srgbClr val="FFFFFF"/>
                </a:highlight>
              </a:rPr>
              <a:t>: Efficient queue management is essential for smooth operation of vehicle entry systems, particularly during busy times. A common approach is First-In-First-Out (FIFO), serving vehicles in the order they arrive. To boost efficiency, modifications such as introducing priority lanes for emergency vehicles or pre-registered users can be made. Moreover, advanced algorithms like Shortest Queue or Dynamic Queue Adjustment can be tailored to allocate lanes dynamically based on live traffic data, reducing wait times and increasing overall system throughput.</a:t>
            </a:r>
            <a:endParaRPr sz="1800">
              <a:solidFill>
                <a:srgbClr val="FFFFFF"/>
              </a:solidFill>
              <a:highlight>
                <a:srgbClr val="212121"/>
              </a:highlight>
            </a:endParaRPr>
          </a:p>
          <a:p>
            <a:pPr marL="0" lvl="0" indent="0" algn="l" rtl="0">
              <a:lnSpc>
                <a:spcPct val="100000"/>
              </a:lnSpc>
              <a:spcBef>
                <a:spcPts val="320"/>
              </a:spcBef>
              <a:spcAft>
                <a:spcPts val="0"/>
              </a:spcAft>
              <a:buSzPts val="2065"/>
              <a:buNone/>
            </a:pPr>
            <a:endParaRPr sz="1800"/>
          </a:p>
        </p:txBody>
      </p:sp>
      <p:sp>
        <p:nvSpPr>
          <p:cNvPr id="198" name="Google Shape;198;p23"/>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IN"/>
              <a:t>7</a:t>
            </a:fld>
            <a:endParaRPr/>
          </a:p>
        </p:txBody>
      </p:sp>
      <p:pic>
        <p:nvPicPr>
          <p:cNvPr id="199" name="Google Shape;199;p23"/>
          <p:cNvPicPr preferRelativeResize="0"/>
          <p:nvPr/>
        </p:nvPicPr>
        <p:blipFill rotWithShape="1">
          <a:blip r:embed="rId3">
            <a:alphaModFix/>
          </a:blip>
          <a:srcRect/>
          <a:stretch/>
        </p:blipFill>
        <p:spPr>
          <a:xfrm>
            <a:off x="6181250" y="1568824"/>
            <a:ext cx="2452150" cy="3651775"/>
          </a:xfrm>
          <a:prstGeom prst="rect">
            <a:avLst/>
          </a:prstGeom>
          <a:noFill/>
          <a:ln>
            <a:noFill/>
          </a:ln>
        </p:spPr>
      </p:pic>
      <p:sp>
        <p:nvSpPr>
          <p:cNvPr id="200" name="Google Shape;200;p23"/>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body" idx="1"/>
          </p:nvPr>
        </p:nvSpPr>
        <p:spPr>
          <a:xfrm>
            <a:off x="539750" y="1484325"/>
            <a:ext cx="5578500" cy="40323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730"/>
              <a:buNone/>
            </a:pPr>
            <a:r>
              <a:rPr lang="en-IN" sz="1800" b="1">
                <a:solidFill>
                  <a:srgbClr val="0D0D0D"/>
                </a:solidFill>
                <a:highlight>
                  <a:srgbClr val="FFFFFF"/>
                </a:highlight>
              </a:rPr>
              <a:t>2. Surveillance Technologies</a:t>
            </a:r>
            <a:r>
              <a:rPr lang="en-IN" sz="1800">
                <a:solidFill>
                  <a:srgbClr val="0D0D0D"/>
                </a:solidFill>
                <a:highlight>
                  <a:srgbClr val="FFFFFF"/>
                </a:highlight>
              </a:rPr>
              <a:t>: Surveillance technologies, including CCTV cameras and motion sensors, are integral for monitoring vehicle entry points and detecting potential security threats. Customizations may involve the integration of advanced video analytics algorithms, such as object detection and behavior recognition, to enhance the accuracy and efficiency of threat detection.</a:t>
            </a:r>
            <a:endParaRPr sz="1800">
              <a:solidFill>
                <a:srgbClr val="0D0D0D"/>
              </a:solidFill>
              <a:highlight>
                <a:srgbClr val="FFFFFF"/>
              </a:highlight>
            </a:endParaRPr>
          </a:p>
          <a:p>
            <a:pPr marL="0" lvl="0" indent="0" algn="l" rtl="0">
              <a:lnSpc>
                <a:spcPct val="100000"/>
              </a:lnSpc>
              <a:spcBef>
                <a:spcPts val="0"/>
              </a:spcBef>
              <a:spcAft>
                <a:spcPts val="0"/>
              </a:spcAft>
              <a:buSzPts val="1730"/>
              <a:buNone/>
            </a:pPr>
            <a:endParaRPr sz="1800">
              <a:solidFill>
                <a:srgbClr val="0D0D0D"/>
              </a:solidFill>
              <a:highlight>
                <a:srgbClr val="FFFFFF"/>
              </a:highlight>
            </a:endParaRPr>
          </a:p>
          <a:p>
            <a:pPr marL="0" lvl="0" indent="0" algn="l" rtl="0">
              <a:lnSpc>
                <a:spcPct val="100000"/>
              </a:lnSpc>
              <a:spcBef>
                <a:spcPts val="320"/>
              </a:spcBef>
              <a:spcAft>
                <a:spcPts val="0"/>
              </a:spcAft>
              <a:buSzPts val="1730"/>
              <a:buNone/>
            </a:pPr>
            <a:endParaRPr sz="1800"/>
          </a:p>
        </p:txBody>
      </p:sp>
      <p:sp>
        <p:nvSpPr>
          <p:cNvPr id="207" name="Google Shape;207;p24"/>
          <p:cNvSpPr txBox="1">
            <a:spLocks noGrp="1"/>
          </p:cNvSpPr>
          <p:nvPr>
            <p:ph type="sldNum" idx="12"/>
          </p:nvPr>
        </p:nvSpPr>
        <p:spPr>
          <a:xfrm>
            <a:off x="468313" y="6356350"/>
            <a:ext cx="4764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IN"/>
              <a:t>8</a:t>
            </a:fld>
            <a:endParaRPr/>
          </a:p>
        </p:txBody>
      </p:sp>
      <p:sp>
        <p:nvSpPr>
          <p:cNvPr id="208" name="Google Shape;208;p24"/>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pic>
        <p:nvPicPr>
          <p:cNvPr id="209" name="Google Shape;209;p24"/>
          <p:cNvPicPr preferRelativeResize="0"/>
          <p:nvPr/>
        </p:nvPicPr>
        <p:blipFill rotWithShape="1">
          <a:blip r:embed="rId3">
            <a:alphaModFix/>
          </a:blip>
          <a:srcRect/>
          <a:stretch/>
        </p:blipFill>
        <p:spPr>
          <a:xfrm>
            <a:off x="6118250" y="1848750"/>
            <a:ext cx="3030075" cy="2599975"/>
          </a:xfrm>
          <a:prstGeom prst="rect">
            <a:avLst/>
          </a:prstGeom>
          <a:noFill/>
          <a:ln>
            <a:noFill/>
          </a:ln>
        </p:spPr>
      </p:pic>
      <p:sp>
        <p:nvSpPr>
          <p:cNvPr id="210" name="Google Shape;210;p24"/>
          <p:cNvSpPr txBox="1">
            <a:spLocks noGrp="1"/>
          </p:cNvSpPr>
          <p:nvPr>
            <p:ph type="title"/>
          </p:nvPr>
        </p:nvSpPr>
        <p:spPr>
          <a:xfrm>
            <a:off x="457200" y="274638"/>
            <a:ext cx="8229600" cy="8502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SzPts val="1400"/>
              <a:buNone/>
            </a:pPr>
            <a:r>
              <a:rPr lang="en-IN"/>
              <a:t>Proposed methodology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457200" y="274638"/>
            <a:ext cx="8229600" cy="8502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r>
              <a:rPr lang="en-IN"/>
              <a:t>System Design </a:t>
            </a:r>
            <a:endParaRPr/>
          </a:p>
        </p:txBody>
      </p:sp>
      <p:sp>
        <p:nvSpPr>
          <p:cNvPr id="216" name="Google Shape;216;p25"/>
          <p:cNvSpPr txBox="1">
            <a:spLocks noGrp="1"/>
          </p:cNvSpPr>
          <p:nvPr>
            <p:ph type="sldNum" idx="12"/>
          </p:nvPr>
        </p:nvSpPr>
        <p:spPr>
          <a:xfrm>
            <a:off x="468313" y="6356350"/>
            <a:ext cx="47625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n-IN"/>
              <a:t>9</a:t>
            </a:fld>
            <a:endParaRPr/>
          </a:p>
        </p:txBody>
      </p:sp>
      <p:pic>
        <p:nvPicPr>
          <p:cNvPr id="217" name="Google Shape;217;p25"/>
          <p:cNvPicPr preferRelativeResize="0"/>
          <p:nvPr/>
        </p:nvPicPr>
        <p:blipFill rotWithShape="1">
          <a:blip r:embed="rId3">
            <a:alphaModFix/>
          </a:blip>
          <a:srcRect b="42755"/>
          <a:stretch/>
        </p:blipFill>
        <p:spPr>
          <a:xfrm>
            <a:off x="3455650" y="1124850"/>
            <a:ext cx="2232700" cy="5043523"/>
          </a:xfrm>
          <a:prstGeom prst="rect">
            <a:avLst/>
          </a:prstGeom>
          <a:noFill/>
          <a:ln>
            <a:noFill/>
          </a:ln>
        </p:spPr>
      </p:pic>
      <p:sp>
        <p:nvSpPr>
          <p:cNvPr id="218" name="Google Shape;218;p25"/>
          <p:cNvSpPr txBox="1">
            <a:spLocks noGrp="1"/>
          </p:cNvSpPr>
          <p:nvPr>
            <p:ph type="ftr" idx="11"/>
          </p:nvPr>
        </p:nvSpPr>
        <p:spPr>
          <a:xfrm>
            <a:off x="952500" y="6356350"/>
            <a:ext cx="41910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a:t>TE Mini Project-IV</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1122</Words>
  <Application>Microsoft Office PowerPoint</Application>
  <PresentationFormat>On-screen Show (4:3)</PresentationFormat>
  <Paragraphs>177</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Noto Sans Symbols</vt:lpstr>
      <vt:lpstr>Arial</vt:lpstr>
      <vt:lpstr>Calibri</vt:lpstr>
      <vt:lpstr>EB Garamond</vt:lpstr>
      <vt:lpstr>Roboto</vt:lpstr>
      <vt:lpstr>Office Theme</vt:lpstr>
      <vt:lpstr>PowerPoint Presentation</vt:lpstr>
      <vt:lpstr>Index</vt:lpstr>
      <vt:lpstr>Introduction</vt:lpstr>
      <vt:lpstr>Introduction</vt:lpstr>
      <vt:lpstr>Literature Survey </vt:lpstr>
      <vt:lpstr>Problem statement</vt:lpstr>
      <vt:lpstr>Proposed methodology </vt:lpstr>
      <vt:lpstr>Proposed methodology </vt:lpstr>
      <vt:lpstr>System Design </vt:lpstr>
      <vt:lpstr>System Design </vt:lpstr>
      <vt:lpstr>Hardware and software requirements</vt:lpstr>
      <vt:lpstr>Result and Discussion </vt:lpstr>
      <vt:lpstr>Result and Discussion </vt:lpstr>
      <vt:lpstr>Result and Discussion </vt:lpstr>
      <vt:lpstr>Result and Discussion </vt:lpstr>
      <vt:lpstr>Result and Discussion </vt:lpstr>
      <vt:lpstr>Result and Discussion </vt:lpstr>
      <vt:lpstr>Result and Discussion </vt:lpstr>
      <vt:lpstr>Conclusion and future work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ashish sahu</cp:lastModifiedBy>
  <cp:revision>1</cp:revision>
  <dcterms:modified xsi:type="dcterms:W3CDTF">2024-05-05T07:08:45Z</dcterms:modified>
</cp:coreProperties>
</file>